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9"/>
  </p:notesMasterIdLst>
  <p:sldIdLst>
    <p:sldId id="321" r:id="rId5"/>
    <p:sldId id="322" r:id="rId6"/>
    <p:sldId id="323" r:id="rId7"/>
    <p:sldId id="324" r:id="rId8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FIGURES" id="{CFC3A5A0-8B71-F444-8779-913719B3B676}">
          <p14:sldIdLst>
            <p14:sldId id="321"/>
            <p14:sldId id="322"/>
            <p14:sldId id="323"/>
            <p14:sldId id="32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EE856A9-BEFE-6D38-5EEB-FB519319D01A}" name="Nikita Sivakumar" initials="NS" userId="S::nsivaku3@jh.edu::71afd84e-6dde-4caa-b8cd-67afe640a9f9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D81B5B"/>
    <a:srgbClr val="963939"/>
    <a:srgbClr val="BCA48C"/>
    <a:srgbClr val="D3BBB7"/>
    <a:srgbClr val="2027F8"/>
    <a:srgbClr val="FFFFFF"/>
    <a:srgbClr val="FF7979"/>
    <a:srgbClr val="FFA7A7"/>
    <a:srgbClr val="7F5A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83"/>
    <p:restoredTop sz="94684"/>
  </p:normalViewPr>
  <p:slideViewPr>
    <p:cSldViewPr snapToGrid="0">
      <p:cViewPr>
        <p:scale>
          <a:sx n="123" d="100"/>
          <a:sy n="123" d="100"/>
        </p:scale>
        <p:origin x="23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8/10/relationships/authors" Target="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DA30D2-CC5E-C64F-A12C-B2C383892C59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36788" y="1143000"/>
            <a:ext cx="2384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9F10D4-E475-BE49-891B-72333B5E7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42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A23D1E-CEFA-5D10-02D1-388666CAA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0EE585-2DA5-E30C-26D2-36A4361965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36788" y="1143000"/>
            <a:ext cx="238442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0425069-EAA6-356E-E9C7-AC77E52108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5AB26-4E1F-BADE-0709-12E436ABB2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9F10D4-E475-BE49-891B-72333B5E77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677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857BF-6847-4E66-BB26-447735750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309" y="235713"/>
            <a:ext cx="7441783" cy="979795"/>
          </a:xfrm>
        </p:spPr>
        <p:txBody>
          <a:bodyPr anchor="b">
            <a:normAutofit/>
          </a:bodyPr>
          <a:lstStyle>
            <a:lvl1pPr algn="l">
              <a:defRPr sz="2104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96D30-3236-4476-B9E0-0038FED05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307" y="1379731"/>
            <a:ext cx="7441783" cy="601924"/>
          </a:xfrm>
        </p:spPr>
        <p:txBody>
          <a:bodyPr>
            <a:normAutofit/>
          </a:bodyPr>
          <a:lstStyle>
            <a:lvl1pPr marL="0" indent="0" algn="l">
              <a:buNone/>
              <a:defRPr sz="1148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 marL="291465" indent="0" algn="ctr">
              <a:buNone/>
              <a:defRPr sz="1275"/>
            </a:lvl2pPr>
            <a:lvl3pPr marL="582930" indent="0" algn="ctr">
              <a:buNone/>
              <a:defRPr sz="1148"/>
            </a:lvl3pPr>
            <a:lvl4pPr marL="874395" indent="0" algn="ctr">
              <a:buNone/>
              <a:defRPr sz="1020"/>
            </a:lvl4pPr>
            <a:lvl5pPr marL="1165860" indent="0" algn="ctr">
              <a:buNone/>
              <a:defRPr sz="1020"/>
            </a:lvl5pPr>
            <a:lvl6pPr marL="1457325" indent="0" algn="ctr">
              <a:buNone/>
              <a:defRPr sz="1020"/>
            </a:lvl6pPr>
            <a:lvl7pPr marL="1748790" indent="0" algn="ctr">
              <a:buNone/>
              <a:defRPr sz="1020"/>
            </a:lvl7pPr>
            <a:lvl8pPr marL="2040255" indent="0" algn="ctr">
              <a:buNone/>
              <a:defRPr sz="1020"/>
            </a:lvl8pPr>
            <a:lvl9pPr marL="2331720" indent="0" algn="ctr">
              <a:buNone/>
              <a:defRPr sz="10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ACD79-43AA-49DF-B8F2-BE885DEB4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ABA21-896F-41AC-AD36-AFF1B3A54DC5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A3F01-0C53-4F2E-9D64-35EA632E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0E69C-1C21-4EF0-B736-8633E5EA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B21A-C98A-4984-83DA-8615D230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182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594B-67B6-40A7-9F5C-AE51B9C5D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432" y="275301"/>
            <a:ext cx="7539663" cy="9657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4EC5B-8842-4555-BBBD-9AF7C53A3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B1517-C6CB-4507-92A4-CF558CC97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ABA21-896F-41AC-AD36-AFF1B3A54DC5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7AF2E-C307-4DA2-A5F8-6A0E9D278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A39B3-E996-40AE-A6DE-FCA72F953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B21A-C98A-4984-83DA-8615D230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6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0A44-AD37-463D-992F-55EEF6DF3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91BACF-4BBD-44EA-9129-6D4931B8B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ABA21-896F-41AC-AD36-AFF1B3A54DC5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0D7542-9A6D-4F69-8521-7347F0676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919B6D-9CDF-4810-AA19-04405E95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B21A-C98A-4984-83DA-8615D230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385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38FA8A-A9BB-4BE5-A9B5-F00F9BB5B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ABA21-896F-41AC-AD36-AFF1B3A54DC5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FF02EF-1E96-43DF-AE65-69AD02CFB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BC459-B484-43C8-A416-839768F36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2B21A-C98A-4984-83DA-8615D230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41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6D1781-535A-464A-AAF1-57D157CA7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432" y="275301"/>
            <a:ext cx="7539663" cy="965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46D0B-9F79-490D-91EA-93ED20C46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54408" y="1576664"/>
            <a:ext cx="3610686" cy="75109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B0247-390F-439B-B8CA-E5067723A7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34353" y="9322647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ABA21-896F-41AC-AD36-AFF1B3A54DC5}" type="datetimeFigureOut">
              <a:rPr lang="en-US" smtClean="0"/>
              <a:t>12/11/25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9D25-78DE-4409-9EBB-BF0AAD0352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574610" y="9322647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0810B-6730-4260-98D1-B455840AB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489258" y="9322647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12B21A-C98A-4984-83DA-8615D2303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72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p:txStyles>
    <p:titleStyle>
      <a:lvl1pPr algn="l" defTabSz="582930" rtl="0" eaLnBrk="1" latinLnBrk="0" hangingPunct="1">
        <a:lnSpc>
          <a:spcPct val="90000"/>
        </a:lnSpc>
        <a:spcBef>
          <a:spcPct val="0"/>
        </a:spcBef>
        <a:buNone/>
        <a:defRPr sz="2104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145733" indent="-145733" algn="l" defTabSz="582930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1403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437198" indent="-145733" algn="l" defTabSz="582930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1403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728663" indent="-145733" algn="l" defTabSz="582930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1403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1020128" indent="-145733" algn="l" defTabSz="582930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1403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1311593" indent="-145733" algn="l" defTabSz="582930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1403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1603058" indent="-145733" algn="l" defTabSz="582930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1148" kern="1200">
          <a:solidFill>
            <a:schemeClr val="tx1"/>
          </a:solidFill>
          <a:latin typeface="+mn-lt"/>
          <a:ea typeface="+mn-ea"/>
          <a:cs typeface="+mn-cs"/>
        </a:defRPr>
      </a:lvl6pPr>
      <a:lvl7pPr marL="1894523" indent="-145733" algn="l" defTabSz="582930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1148" kern="1200">
          <a:solidFill>
            <a:schemeClr val="tx1"/>
          </a:solidFill>
          <a:latin typeface="+mn-lt"/>
          <a:ea typeface="+mn-ea"/>
          <a:cs typeface="+mn-cs"/>
        </a:defRPr>
      </a:lvl7pPr>
      <a:lvl8pPr marL="2185988" indent="-145733" algn="l" defTabSz="582930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1148" kern="1200">
          <a:solidFill>
            <a:schemeClr val="tx1"/>
          </a:solidFill>
          <a:latin typeface="+mn-lt"/>
          <a:ea typeface="+mn-ea"/>
          <a:cs typeface="+mn-cs"/>
        </a:defRPr>
      </a:lvl8pPr>
      <a:lvl9pPr marL="2477453" indent="-145733" algn="l" defTabSz="582930" rtl="0" eaLnBrk="1" latinLnBrk="0" hangingPunct="1">
        <a:lnSpc>
          <a:spcPct val="90000"/>
        </a:lnSpc>
        <a:spcBef>
          <a:spcPts val="319"/>
        </a:spcBef>
        <a:buFont typeface="Arial" panose="020B0604020202020204" pitchFamily="34" charset="0"/>
        <a:buChar char="•"/>
        <a:defRPr sz="114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1pPr>
      <a:lvl2pPr marL="29146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2pPr>
      <a:lvl3pPr marL="58293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3pPr>
      <a:lvl4pPr marL="87439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4pPr>
      <a:lvl5pPr marL="116586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5pPr>
      <a:lvl6pPr marL="145732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6pPr>
      <a:lvl7pPr marL="174879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7pPr>
      <a:lvl8pPr marL="2040255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algn="l" defTabSz="582930" rtl="0" eaLnBrk="1" latinLnBrk="0" hangingPunct="1">
        <a:defRPr sz="11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16.png"/><Relationship Id="rId3" Type="http://schemas.openxmlformats.org/officeDocument/2006/relationships/image" Target="../media/image9.png"/><Relationship Id="rId7" Type="http://schemas.openxmlformats.org/officeDocument/2006/relationships/image" Target="../media/image2.png"/><Relationship Id="rId12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11" Type="http://schemas.openxmlformats.org/officeDocument/2006/relationships/image" Target="../media/image14.png"/><Relationship Id="rId5" Type="http://schemas.openxmlformats.org/officeDocument/2006/relationships/image" Target="../media/image11.png"/><Relationship Id="rId10" Type="http://schemas.openxmlformats.org/officeDocument/2006/relationships/image" Target="../media/image13.png"/><Relationship Id="rId4" Type="http://schemas.openxmlformats.org/officeDocument/2006/relationships/image" Target="../media/image10.png"/><Relationship Id="rId9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E274F-3C18-A4F0-01FC-AA0F60E1F4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56">
            <a:extLst>
              <a:ext uri="{FF2B5EF4-FFF2-40B4-BE49-F238E27FC236}">
                <a16:creationId xmlns:a16="http://schemas.microsoft.com/office/drawing/2014/main" id="{F87C338F-EB86-C311-7233-1B5C6586E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68"/>
          <a:stretch>
            <a:fillRect/>
          </a:stretch>
        </p:blipFill>
        <p:spPr>
          <a:xfrm>
            <a:off x="3460937" y="751783"/>
            <a:ext cx="769474" cy="770608"/>
          </a:xfrm>
          <a:prstGeom prst="rect">
            <a:avLst/>
          </a:prstGeom>
        </p:spPr>
      </p:pic>
      <p:grpSp>
        <p:nvGrpSpPr>
          <p:cNvPr id="3123" name="Group 3122">
            <a:extLst>
              <a:ext uri="{FF2B5EF4-FFF2-40B4-BE49-F238E27FC236}">
                <a16:creationId xmlns:a16="http://schemas.microsoft.com/office/drawing/2014/main" id="{0817C2DD-B0D8-42CA-9CF6-44F2E4E357D8}"/>
              </a:ext>
            </a:extLst>
          </p:cNvPr>
          <p:cNvGrpSpPr/>
          <p:nvPr/>
        </p:nvGrpSpPr>
        <p:grpSpPr>
          <a:xfrm>
            <a:off x="3482174" y="802677"/>
            <a:ext cx="689946" cy="616353"/>
            <a:chOff x="3520794" y="802677"/>
            <a:chExt cx="689946" cy="616353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159064C2-D274-FCD6-62CF-E4D048E1A890}"/>
                </a:ext>
              </a:extLst>
            </p:cNvPr>
            <p:cNvSpPr txBox="1"/>
            <p:nvPr/>
          </p:nvSpPr>
          <p:spPr>
            <a:xfrm>
              <a:off x="3538711" y="1187338"/>
              <a:ext cx="22794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b="1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3DF3E56-ACEE-D72A-D806-E2F46B351A38}"/>
                </a:ext>
              </a:extLst>
            </p:cNvPr>
            <p:cNvSpPr txBox="1"/>
            <p:nvPr/>
          </p:nvSpPr>
          <p:spPr>
            <a:xfrm>
              <a:off x="3643726" y="1014795"/>
              <a:ext cx="22794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b="1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2E0F503-A449-510D-5D84-68CBB7C31B3F}"/>
                </a:ext>
              </a:extLst>
            </p:cNvPr>
            <p:cNvSpPr txBox="1"/>
            <p:nvPr/>
          </p:nvSpPr>
          <p:spPr>
            <a:xfrm>
              <a:off x="3698336" y="1234364"/>
              <a:ext cx="22794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b="1"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F60238A-3F68-FBC4-830A-0E90C3807464}"/>
                </a:ext>
              </a:extLst>
            </p:cNvPr>
            <p:cNvSpPr txBox="1"/>
            <p:nvPr/>
          </p:nvSpPr>
          <p:spPr>
            <a:xfrm>
              <a:off x="3832919" y="802677"/>
              <a:ext cx="22794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b="1"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D6A5B7D-EAE6-35D5-E7F6-5296EE3459DD}"/>
                </a:ext>
              </a:extLst>
            </p:cNvPr>
            <p:cNvSpPr txBox="1"/>
            <p:nvPr/>
          </p:nvSpPr>
          <p:spPr>
            <a:xfrm>
              <a:off x="3857027" y="1030668"/>
              <a:ext cx="22794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b="1"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975C63F5-B3B9-E41B-14D2-30DAC243E4C4}"/>
                </a:ext>
              </a:extLst>
            </p:cNvPr>
            <p:cNvSpPr txBox="1"/>
            <p:nvPr/>
          </p:nvSpPr>
          <p:spPr>
            <a:xfrm>
              <a:off x="3982792" y="1187338"/>
              <a:ext cx="227948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b="1"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EFEE312-6941-31EA-EEEA-C73319076C45}"/>
                </a:ext>
              </a:extLst>
            </p:cNvPr>
            <p:cNvSpPr txBox="1"/>
            <p:nvPr/>
          </p:nvSpPr>
          <p:spPr>
            <a:xfrm>
              <a:off x="3520794" y="1012720"/>
              <a:ext cx="245865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b="1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DA21D06-1946-B589-5ED1-19B66E3A23C2}"/>
              </a:ext>
            </a:extLst>
          </p:cNvPr>
          <p:cNvGrpSpPr/>
          <p:nvPr/>
        </p:nvGrpSpPr>
        <p:grpSpPr>
          <a:xfrm>
            <a:off x="1210331" y="692001"/>
            <a:ext cx="726106" cy="892788"/>
            <a:chOff x="921679" y="1592724"/>
            <a:chExt cx="719480" cy="884642"/>
          </a:xfrm>
        </p:grpSpPr>
        <p:pic>
          <p:nvPicPr>
            <p:cNvPr id="534" name="Picture 533" descr="A group of blue and black objects&#10;&#10;Description automatically generated">
              <a:extLst>
                <a:ext uri="{FF2B5EF4-FFF2-40B4-BE49-F238E27FC236}">
                  <a16:creationId xmlns:a16="http://schemas.microsoft.com/office/drawing/2014/main" id="{9A258656-F7BD-FA62-3FAA-75A7DCAB0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679" y="1956666"/>
              <a:ext cx="711200" cy="520700"/>
            </a:xfrm>
            <a:prstGeom prst="rect">
              <a:avLst/>
            </a:prstGeom>
          </p:spPr>
        </p:pic>
        <p:pic>
          <p:nvPicPr>
            <p:cNvPr id="535" name="Picture 534" descr="A group of black and red objects&#10;&#10;Description automatically generated">
              <a:extLst>
                <a:ext uri="{FF2B5EF4-FFF2-40B4-BE49-F238E27FC236}">
                  <a16:creationId xmlns:a16="http://schemas.microsoft.com/office/drawing/2014/main" id="{4E6F84F9-D755-2144-534E-8284C4630C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7058"/>
            <a:stretch/>
          </p:blipFill>
          <p:spPr>
            <a:xfrm>
              <a:off x="921679" y="1592724"/>
              <a:ext cx="711200" cy="431881"/>
            </a:xfrm>
            <a:prstGeom prst="rect">
              <a:avLst/>
            </a:prstGeom>
          </p:spPr>
        </p:pic>
        <p:sp>
          <p:nvSpPr>
            <p:cNvPr id="536" name="Rectangle 535">
              <a:extLst>
                <a:ext uri="{FF2B5EF4-FFF2-40B4-BE49-F238E27FC236}">
                  <a16:creationId xmlns:a16="http://schemas.microsoft.com/office/drawing/2014/main" id="{0FC0EA00-B867-3AFB-BB82-0C7E9E5D3067}"/>
                </a:ext>
              </a:extLst>
            </p:cNvPr>
            <p:cNvSpPr/>
            <p:nvPr/>
          </p:nvSpPr>
          <p:spPr>
            <a:xfrm>
              <a:off x="929959" y="1608895"/>
              <a:ext cx="711200" cy="817384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6C0D1011-BF86-C1DB-4057-FD121D9EE1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7082" y="681431"/>
            <a:ext cx="248918" cy="676409"/>
          </a:xfrm>
          <a:custGeom>
            <a:avLst/>
            <a:gdLst>
              <a:gd name="connsiteX0" fmla="*/ -55 w 350518"/>
              <a:gd name="connsiteY0" fmla="*/ -92 h 952497"/>
              <a:gd name="connsiteX1" fmla="*/ 350464 w 350518"/>
              <a:gd name="connsiteY1" fmla="*/ -92 h 952497"/>
              <a:gd name="connsiteX2" fmla="*/ 350464 w 350518"/>
              <a:gd name="connsiteY2" fmla="*/ 952406 h 952497"/>
              <a:gd name="connsiteX3" fmla="*/ -55 w 350518"/>
              <a:gd name="connsiteY3" fmla="*/ 952406 h 952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518" h="952497">
                <a:moveTo>
                  <a:pt x="-55" y="-92"/>
                </a:moveTo>
                <a:lnTo>
                  <a:pt x="350464" y="-92"/>
                </a:lnTo>
                <a:lnTo>
                  <a:pt x="350464" y="952406"/>
                </a:lnTo>
                <a:lnTo>
                  <a:pt x="-55" y="952406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3D3149-CEB4-2EAC-45F0-293D20AA9CF3}"/>
              </a:ext>
            </a:extLst>
          </p:cNvPr>
          <p:cNvSpPr txBox="1"/>
          <p:nvPr/>
        </p:nvSpPr>
        <p:spPr>
          <a:xfrm>
            <a:off x="503742" y="1394839"/>
            <a:ext cx="78899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FDC</a:t>
            </a:r>
            <a:r>
              <a:rPr lang="en-US" sz="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">
                <a:solidFill>
                  <a:srgbClr val="C9333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T-cell</a:t>
            </a:r>
            <a:r>
              <a:rPr lang="en-US" sz="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">
                <a:solidFill>
                  <a:srgbClr val="2323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B-cell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4E018E4-83E9-D386-6330-56BDA0536CB5}"/>
              </a:ext>
            </a:extLst>
          </p:cNvPr>
          <p:cNvGrpSpPr/>
          <p:nvPr/>
        </p:nvGrpSpPr>
        <p:grpSpPr>
          <a:xfrm>
            <a:off x="517952" y="552758"/>
            <a:ext cx="674334" cy="929129"/>
            <a:chOff x="271364" y="4088074"/>
            <a:chExt cx="674334" cy="929129"/>
          </a:xfrm>
        </p:grpSpPr>
        <p:grpSp>
          <p:nvGrpSpPr>
            <p:cNvPr id="511" name="Group 510">
              <a:extLst>
                <a:ext uri="{FF2B5EF4-FFF2-40B4-BE49-F238E27FC236}">
                  <a16:creationId xmlns:a16="http://schemas.microsoft.com/office/drawing/2014/main" id="{D42FA3CB-7CE6-B6A7-468B-6463F1B5C4B2}"/>
                </a:ext>
              </a:extLst>
            </p:cNvPr>
            <p:cNvGrpSpPr/>
            <p:nvPr/>
          </p:nvGrpSpPr>
          <p:grpSpPr>
            <a:xfrm>
              <a:off x="366768" y="4235126"/>
              <a:ext cx="538964" cy="603989"/>
              <a:chOff x="360858" y="660978"/>
              <a:chExt cx="538964" cy="603989"/>
            </a:xfrm>
          </p:grpSpPr>
          <p:pic>
            <p:nvPicPr>
              <p:cNvPr id="516" name="Picture 515" descr="A close-up of a colorful object&#10;&#10;Description automatically generated">
                <a:extLst>
                  <a:ext uri="{FF2B5EF4-FFF2-40B4-BE49-F238E27FC236}">
                    <a16:creationId xmlns:a16="http://schemas.microsoft.com/office/drawing/2014/main" id="{FB1515D4-7531-13EA-9005-CAB59BF0B8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124" t="1331" r="24183" b="1185"/>
              <a:stretch/>
            </p:blipFill>
            <p:spPr>
              <a:xfrm>
                <a:off x="360858" y="660978"/>
                <a:ext cx="538964" cy="603989"/>
              </a:xfrm>
              <a:prstGeom prst="rect">
                <a:avLst/>
              </a:prstGeom>
            </p:spPr>
          </p:pic>
          <p:grpSp>
            <p:nvGrpSpPr>
              <p:cNvPr id="517" name="Group 516">
                <a:extLst>
                  <a:ext uri="{FF2B5EF4-FFF2-40B4-BE49-F238E27FC236}">
                    <a16:creationId xmlns:a16="http://schemas.microsoft.com/office/drawing/2014/main" id="{3B075EE3-B93A-A045-CC84-1FD9A531D750}"/>
                  </a:ext>
                </a:extLst>
              </p:cNvPr>
              <p:cNvGrpSpPr/>
              <p:nvPr/>
            </p:nvGrpSpPr>
            <p:grpSpPr>
              <a:xfrm>
                <a:off x="378373" y="696149"/>
                <a:ext cx="497854" cy="528044"/>
                <a:chOff x="1463639" y="3179989"/>
                <a:chExt cx="2037916" cy="2161534"/>
              </a:xfrm>
            </p:grpSpPr>
            <p:cxnSp>
              <p:nvCxnSpPr>
                <p:cNvPr id="518" name="Straight Connector 517">
                  <a:extLst>
                    <a:ext uri="{FF2B5EF4-FFF2-40B4-BE49-F238E27FC236}">
                      <a16:creationId xmlns:a16="http://schemas.microsoft.com/office/drawing/2014/main" id="{9EF304CA-9167-CE9E-7959-27A798B3727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63639" y="5092743"/>
                  <a:ext cx="209390" cy="129501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19" name="Group 518">
                  <a:extLst>
                    <a:ext uri="{FF2B5EF4-FFF2-40B4-BE49-F238E27FC236}">
                      <a16:creationId xmlns:a16="http://schemas.microsoft.com/office/drawing/2014/main" id="{5716CB25-17AC-CC55-1D12-72B71DBA59C1}"/>
                    </a:ext>
                  </a:extLst>
                </p:cNvPr>
                <p:cNvGrpSpPr/>
                <p:nvPr/>
              </p:nvGrpSpPr>
              <p:grpSpPr>
                <a:xfrm>
                  <a:off x="1465519" y="3311083"/>
                  <a:ext cx="1828526" cy="2030440"/>
                  <a:chOff x="1465519" y="3311083"/>
                  <a:chExt cx="1828526" cy="2030440"/>
                </a:xfrm>
              </p:grpSpPr>
              <p:cxnSp>
                <p:nvCxnSpPr>
                  <p:cNvPr id="529" name="Straight Connector 528">
                    <a:extLst>
                      <a:ext uri="{FF2B5EF4-FFF2-40B4-BE49-F238E27FC236}">
                        <a16:creationId xmlns:a16="http://schemas.microsoft.com/office/drawing/2014/main" id="{F2671BCB-E085-D61C-54A9-7CDE789C01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80971" y="5222244"/>
                    <a:ext cx="1813074" cy="119279"/>
                  </a:xfrm>
                  <a:prstGeom prst="line">
                    <a:avLst/>
                  </a:prstGeom>
                  <a:ln w="3175">
                    <a:solidFill>
                      <a:schemeClr val="bg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30" name="Straight Connector 529">
                    <a:extLst>
                      <a:ext uri="{FF2B5EF4-FFF2-40B4-BE49-F238E27FC236}">
                        <a16:creationId xmlns:a16="http://schemas.microsoft.com/office/drawing/2014/main" id="{09718C5B-E4F1-F177-28BE-7D30AFBBEE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294045" y="3428105"/>
                    <a:ext cx="0" cy="1913418"/>
                  </a:xfrm>
                  <a:prstGeom prst="line">
                    <a:avLst/>
                  </a:prstGeom>
                  <a:ln w="3175">
                    <a:solidFill>
                      <a:schemeClr val="bg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31" name="Group 530">
                    <a:extLst>
                      <a:ext uri="{FF2B5EF4-FFF2-40B4-BE49-F238E27FC236}">
                        <a16:creationId xmlns:a16="http://schemas.microsoft.com/office/drawing/2014/main" id="{885EEA6B-D1D1-14CD-BCE7-6492C18AEB87}"/>
                      </a:ext>
                    </a:extLst>
                  </p:cNvPr>
                  <p:cNvGrpSpPr/>
                  <p:nvPr/>
                </p:nvGrpSpPr>
                <p:grpSpPr>
                  <a:xfrm flipH="1" flipV="1">
                    <a:off x="1465519" y="3311083"/>
                    <a:ext cx="1813074" cy="1913418"/>
                    <a:chOff x="1633371" y="3580505"/>
                    <a:chExt cx="1813074" cy="1913418"/>
                  </a:xfrm>
                </p:grpSpPr>
                <p:cxnSp>
                  <p:nvCxnSpPr>
                    <p:cNvPr id="532" name="Straight Connector 531">
                      <a:extLst>
                        <a:ext uri="{FF2B5EF4-FFF2-40B4-BE49-F238E27FC236}">
                          <a16:creationId xmlns:a16="http://schemas.microsoft.com/office/drawing/2014/main" id="{688802EB-D904-8F8B-6C9C-9387F71DCC8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633371" y="5374644"/>
                      <a:ext cx="1813074" cy="119279"/>
                    </a:xfrm>
                    <a:prstGeom prst="line">
                      <a:avLst/>
                    </a:prstGeom>
                    <a:ln w="3175">
                      <a:solidFill>
                        <a:schemeClr val="bg1"/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3" name="Straight Connector 532">
                      <a:extLst>
                        <a:ext uri="{FF2B5EF4-FFF2-40B4-BE49-F238E27FC236}">
                          <a16:creationId xmlns:a16="http://schemas.microsoft.com/office/drawing/2014/main" id="{F90C2EE5-2EE8-B766-74BA-2FFC324573F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446445" y="3580505"/>
                      <a:ext cx="0" cy="1913418"/>
                    </a:xfrm>
                    <a:prstGeom prst="line">
                      <a:avLst/>
                    </a:prstGeom>
                    <a:ln w="3175">
                      <a:solidFill>
                        <a:schemeClr val="bg1"/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520" name="Group 519">
                  <a:extLst>
                    <a:ext uri="{FF2B5EF4-FFF2-40B4-BE49-F238E27FC236}">
                      <a16:creationId xmlns:a16="http://schemas.microsoft.com/office/drawing/2014/main" id="{CFBB2698-7E18-AC64-3ACB-B7BEA03FDA10}"/>
                    </a:ext>
                  </a:extLst>
                </p:cNvPr>
                <p:cNvGrpSpPr/>
                <p:nvPr/>
              </p:nvGrpSpPr>
              <p:grpSpPr>
                <a:xfrm>
                  <a:off x="1673029" y="3181582"/>
                  <a:ext cx="1828526" cy="2030440"/>
                  <a:chOff x="1465519" y="3311083"/>
                  <a:chExt cx="1828526" cy="2030440"/>
                </a:xfrm>
              </p:grpSpPr>
              <p:cxnSp>
                <p:nvCxnSpPr>
                  <p:cNvPr id="524" name="Straight Connector 523">
                    <a:extLst>
                      <a:ext uri="{FF2B5EF4-FFF2-40B4-BE49-F238E27FC236}">
                        <a16:creationId xmlns:a16="http://schemas.microsoft.com/office/drawing/2014/main" id="{792AB0A1-06DD-6F18-CA8B-07EF94826E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480971" y="5222244"/>
                    <a:ext cx="1813074" cy="119279"/>
                  </a:xfrm>
                  <a:prstGeom prst="line">
                    <a:avLst/>
                  </a:prstGeom>
                  <a:ln w="3175">
                    <a:solidFill>
                      <a:schemeClr val="bg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25" name="Straight Connector 524">
                    <a:extLst>
                      <a:ext uri="{FF2B5EF4-FFF2-40B4-BE49-F238E27FC236}">
                        <a16:creationId xmlns:a16="http://schemas.microsoft.com/office/drawing/2014/main" id="{632A0D51-22E4-DEFE-8401-2DD46A2794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294045" y="3428105"/>
                    <a:ext cx="0" cy="1913418"/>
                  </a:xfrm>
                  <a:prstGeom prst="line">
                    <a:avLst/>
                  </a:prstGeom>
                  <a:ln w="3175">
                    <a:solidFill>
                      <a:schemeClr val="bg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26" name="Group 525">
                    <a:extLst>
                      <a:ext uri="{FF2B5EF4-FFF2-40B4-BE49-F238E27FC236}">
                        <a16:creationId xmlns:a16="http://schemas.microsoft.com/office/drawing/2014/main" id="{928E8B03-3A2A-730A-F1BC-9F0F2CF952FF}"/>
                      </a:ext>
                    </a:extLst>
                  </p:cNvPr>
                  <p:cNvGrpSpPr/>
                  <p:nvPr/>
                </p:nvGrpSpPr>
                <p:grpSpPr>
                  <a:xfrm flipH="1" flipV="1">
                    <a:off x="1465519" y="3311083"/>
                    <a:ext cx="1813074" cy="1913418"/>
                    <a:chOff x="1633371" y="3580505"/>
                    <a:chExt cx="1813074" cy="1913418"/>
                  </a:xfrm>
                </p:grpSpPr>
                <p:cxnSp>
                  <p:nvCxnSpPr>
                    <p:cNvPr id="527" name="Straight Connector 526">
                      <a:extLst>
                        <a:ext uri="{FF2B5EF4-FFF2-40B4-BE49-F238E27FC236}">
                          <a16:creationId xmlns:a16="http://schemas.microsoft.com/office/drawing/2014/main" id="{A5119685-9675-CEBE-EEB4-02301E39D84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633371" y="5374644"/>
                      <a:ext cx="1813074" cy="119279"/>
                    </a:xfrm>
                    <a:prstGeom prst="line">
                      <a:avLst/>
                    </a:prstGeom>
                    <a:ln w="3175">
                      <a:solidFill>
                        <a:schemeClr val="bg1"/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28" name="Straight Connector 527">
                      <a:extLst>
                        <a:ext uri="{FF2B5EF4-FFF2-40B4-BE49-F238E27FC236}">
                          <a16:creationId xmlns:a16="http://schemas.microsoft.com/office/drawing/2014/main" id="{ACCF4CB1-D825-1203-1281-DFB4428B2226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446445" y="3580505"/>
                      <a:ext cx="0" cy="1913418"/>
                    </a:xfrm>
                    <a:prstGeom prst="line">
                      <a:avLst/>
                    </a:prstGeom>
                    <a:ln w="3175">
                      <a:solidFill>
                        <a:schemeClr val="bg1"/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521" name="Straight Connector 520">
                  <a:extLst>
                    <a:ext uri="{FF2B5EF4-FFF2-40B4-BE49-F238E27FC236}">
                      <a16:creationId xmlns:a16="http://schemas.microsoft.com/office/drawing/2014/main" id="{8FA77373-8543-3DA7-7297-2603420751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295036" y="5212022"/>
                  <a:ext cx="195142" cy="129501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2" name="Straight Connector 521">
                  <a:extLst>
                    <a:ext uri="{FF2B5EF4-FFF2-40B4-BE49-F238E27FC236}">
                      <a16:creationId xmlns:a16="http://schemas.microsoft.com/office/drawing/2014/main" id="{4D67931F-B425-ECC0-A40A-4C680ED6A75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471397" y="3179989"/>
                  <a:ext cx="209390" cy="129501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3" name="Straight Connector 522">
                  <a:extLst>
                    <a:ext uri="{FF2B5EF4-FFF2-40B4-BE49-F238E27FC236}">
                      <a16:creationId xmlns:a16="http://schemas.microsoft.com/office/drawing/2014/main" id="{9A6D8758-2E84-B6C1-24E4-61303C7BAE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302794" y="3299268"/>
                  <a:ext cx="195142" cy="129501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12" name="Group 511">
              <a:extLst>
                <a:ext uri="{FF2B5EF4-FFF2-40B4-BE49-F238E27FC236}">
                  <a16:creationId xmlns:a16="http://schemas.microsoft.com/office/drawing/2014/main" id="{8839F217-5AAE-2373-62E0-B1606B0AC8F2}"/>
                </a:ext>
              </a:extLst>
            </p:cNvPr>
            <p:cNvGrpSpPr/>
            <p:nvPr/>
          </p:nvGrpSpPr>
          <p:grpSpPr>
            <a:xfrm>
              <a:off x="271364" y="4832537"/>
              <a:ext cx="380232" cy="184666"/>
              <a:chOff x="270973" y="1258389"/>
              <a:chExt cx="380232" cy="184666"/>
            </a:xfrm>
          </p:grpSpPr>
          <p:cxnSp>
            <p:nvCxnSpPr>
              <p:cNvPr id="514" name="Straight Connector 513">
                <a:extLst>
                  <a:ext uri="{FF2B5EF4-FFF2-40B4-BE49-F238E27FC236}">
                    <a16:creationId xmlns:a16="http://schemas.microsoft.com/office/drawing/2014/main" id="{7334169A-7795-83CD-68DC-26E2C25E4DBF}"/>
                  </a:ext>
                </a:extLst>
              </p:cNvPr>
              <p:cNvCxnSpPr/>
              <p:nvPr/>
            </p:nvCxnSpPr>
            <p:spPr>
              <a:xfrm>
                <a:off x="377289" y="1296582"/>
                <a:ext cx="50947" cy="0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5" name="TextBox 514">
                <a:extLst>
                  <a:ext uri="{FF2B5EF4-FFF2-40B4-BE49-F238E27FC236}">
                    <a16:creationId xmlns:a16="http://schemas.microsoft.com/office/drawing/2014/main" id="{4CE8781A-F891-D379-9B6A-FAAA4CE808E1}"/>
                  </a:ext>
                </a:extLst>
              </p:cNvPr>
              <p:cNvSpPr txBox="1"/>
              <p:nvPr/>
            </p:nvSpPr>
            <p:spPr>
              <a:xfrm>
                <a:off x="270973" y="1258389"/>
                <a:ext cx="380232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i="1">
                    <a:latin typeface="Arial" panose="020B0604020202020204" pitchFamily="34" charset="0"/>
                    <a:cs typeface="Arial" panose="020B0604020202020204" pitchFamily="34" charset="0"/>
                  </a:rPr>
                  <a:t>25µm</a:t>
                </a:r>
              </a:p>
            </p:txBody>
          </p:sp>
        </p:grpSp>
        <p:sp>
          <p:nvSpPr>
            <p:cNvPr id="513" name="TextBox 512">
              <a:extLst>
                <a:ext uri="{FF2B5EF4-FFF2-40B4-BE49-F238E27FC236}">
                  <a16:creationId xmlns:a16="http://schemas.microsoft.com/office/drawing/2014/main" id="{D2262CB7-F589-7EFF-C09B-1ACF9DFEEA0C}"/>
                </a:ext>
              </a:extLst>
            </p:cNvPr>
            <p:cNvSpPr txBox="1"/>
            <p:nvPr/>
          </p:nvSpPr>
          <p:spPr>
            <a:xfrm>
              <a:off x="287504" y="4088074"/>
              <a:ext cx="658194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  <a:t>t=0m</a:t>
              </a: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6B42372B-10E1-A863-9111-C93DF281E78E}"/>
              </a:ext>
            </a:extLst>
          </p:cNvPr>
          <p:cNvGrpSpPr/>
          <p:nvPr/>
        </p:nvGrpSpPr>
        <p:grpSpPr>
          <a:xfrm>
            <a:off x="556000" y="754810"/>
            <a:ext cx="66802" cy="515600"/>
            <a:chOff x="563919" y="4305300"/>
            <a:chExt cx="66802" cy="515600"/>
          </a:xfrm>
        </p:grpSpPr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77C1CCFD-B07D-9653-6116-6AC1A9F8A901}"/>
                </a:ext>
              </a:extLst>
            </p:cNvPr>
            <p:cNvCxnSpPr/>
            <p:nvPr/>
          </p:nvCxnSpPr>
          <p:spPr>
            <a:xfrm flipV="1">
              <a:off x="563919" y="4305300"/>
              <a:ext cx="66802" cy="261648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10" name="Straight Connector 509">
              <a:extLst>
                <a:ext uri="{FF2B5EF4-FFF2-40B4-BE49-F238E27FC236}">
                  <a16:creationId xmlns:a16="http://schemas.microsoft.com/office/drawing/2014/main" id="{2726E989-DA63-89FD-87FA-307979900082}"/>
                </a:ext>
              </a:extLst>
            </p:cNvPr>
            <p:cNvCxnSpPr>
              <a:cxnSpLocks/>
            </p:cNvCxnSpPr>
            <p:nvPr/>
          </p:nvCxnSpPr>
          <p:spPr>
            <a:xfrm>
              <a:off x="563919" y="4559252"/>
              <a:ext cx="66802" cy="261648"/>
            </a:xfrm>
            <a:prstGeom prst="line">
              <a:avLst/>
            </a:prstGeom>
            <a:ln w="31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" name="Rounded Rectangle 2839">
            <a:extLst>
              <a:ext uri="{FF2B5EF4-FFF2-40B4-BE49-F238E27FC236}">
                <a16:creationId xmlns:a16="http://schemas.microsoft.com/office/drawing/2014/main" id="{7FC2955B-FDFF-5885-3A38-6ED149E581B8}"/>
              </a:ext>
            </a:extLst>
          </p:cNvPr>
          <p:cNvSpPr/>
          <p:nvPr/>
        </p:nvSpPr>
        <p:spPr>
          <a:xfrm>
            <a:off x="390677" y="372591"/>
            <a:ext cx="1569591" cy="192024"/>
          </a:xfrm>
          <a:prstGeom prst="roundRect">
            <a:avLst/>
          </a:prstGeom>
          <a:solidFill>
            <a:schemeClr val="bg2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Measured Trajectories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4AB7812-4219-6240-47B1-F91117D88EF4}"/>
              </a:ext>
            </a:extLst>
          </p:cNvPr>
          <p:cNvSpPr/>
          <p:nvPr/>
        </p:nvSpPr>
        <p:spPr>
          <a:xfrm>
            <a:off x="1697647" y="773235"/>
            <a:ext cx="142541" cy="142541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97" name="Group 896">
            <a:extLst>
              <a:ext uri="{FF2B5EF4-FFF2-40B4-BE49-F238E27FC236}">
                <a16:creationId xmlns:a16="http://schemas.microsoft.com/office/drawing/2014/main" id="{D2B1965E-988A-6035-F92A-F071210E2D65}"/>
              </a:ext>
            </a:extLst>
          </p:cNvPr>
          <p:cNvGrpSpPr/>
          <p:nvPr/>
        </p:nvGrpSpPr>
        <p:grpSpPr>
          <a:xfrm>
            <a:off x="492276" y="1977498"/>
            <a:ext cx="671933" cy="690830"/>
            <a:chOff x="839901" y="3370677"/>
            <a:chExt cx="671933" cy="690830"/>
          </a:xfrm>
        </p:grpSpPr>
        <p:grpSp>
          <p:nvGrpSpPr>
            <p:cNvPr id="896" name="Group 895">
              <a:extLst>
                <a:ext uri="{FF2B5EF4-FFF2-40B4-BE49-F238E27FC236}">
                  <a16:creationId xmlns:a16="http://schemas.microsoft.com/office/drawing/2014/main" id="{07156B07-4784-61A7-488A-665EF67D4A0D}"/>
                </a:ext>
              </a:extLst>
            </p:cNvPr>
            <p:cNvGrpSpPr/>
            <p:nvPr/>
          </p:nvGrpSpPr>
          <p:grpSpPr>
            <a:xfrm>
              <a:off x="841401" y="3370677"/>
              <a:ext cx="670433" cy="661433"/>
              <a:chOff x="2415397" y="4224213"/>
              <a:chExt cx="670433" cy="661433"/>
            </a:xfrm>
          </p:grpSpPr>
          <p:grpSp>
            <p:nvGrpSpPr>
              <p:cNvPr id="751" name="Group 750">
                <a:extLst>
                  <a:ext uri="{FF2B5EF4-FFF2-40B4-BE49-F238E27FC236}">
                    <a16:creationId xmlns:a16="http://schemas.microsoft.com/office/drawing/2014/main" id="{61962AC8-AB6C-EB3F-A33F-00EFDF5F049D}"/>
                  </a:ext>
                </a:extLst>
              </p:cNvPr>
              <p:cNvGrpSpPr/>
              <p:nvPr/>
            </p:nvGrpSpPr>
            <p:grpSpPr>
              <a:xfrm>
                <a:off x="2415397" y="4224213"/>
                <a:ext cx="670433" cy="147318"/>
                <a:chOff x="2415397" y="4224213"/>
                <a:chExt cx="670433" cy="147318"/>
              </a:xfrm>
            </p:grpSpPr>
            <p:grpSp>
              <p:nvGrpSpPr>
                <p:cNvPr id="556" name="Group 555">
                  <a:extLst>
                    <a:ext uri="{FF2B5EF4-FFF2-40B4-BE49-F238E27FC236}">
                      <a16:creationId xmlns:a16="http://schemas.microsoft.com/office/drawing/2014/main" id="{B1A7132C-DA54-FBBE-932A-42CD1F5542F0}"/>
                    </a:ext>
                  </a:extLst>
                </p:cNvPr>
                <p:cNvGrpSpPr/>
                <p:nvPr/>
              </p:nvGrpSpPr>
              <p:grpSpPr>
                <a:xfrm>
                  <a:off x="29307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479" name="Rectangle 478">
                    <a:extLst>
                      <a:ext uri="{FF2B5EF4-FFF2-40B4-BE49-F238E27FC236}">
                        <a16:creationId xmlns:a16="http://schemas.microsoft.com/office/drawing/2014/main" id="{9AD5FC81-2743-787F-FA57-6B3CF32C848C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80" name="Rectangle 479">
                    <a:extLst>
                      <a:ext uri="{FF2B5EF4-FFF2-40B4-BE49-F238E27FC236}">
                        <a16:creationId xmlns:a16="http://schemas.microsoft.com/office/drawing/2014/main" id="{8774704C-E888-C213-A0E8-5D662F82D2D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481" name="Straight Connector 480">
                    <a:extLst>
                      <a:ext uri="{FF2B5EF4-FFF2-40B4-BE49-F238E27FC236}">
                        <a16:creationId xmlns:a16="http://schemas.microsoft.com/office/drawing/2014/main" id="{3553DF44-40A8-B10B-9D33-B828E0595A6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" name="Straight Connector 481">
                    <a:extLst>
                      <a:ext uri="{FF2B5EF4-FFF2-40B4-BE49-F238E27FC236}">
                        <a16:creationId xmlns:a16="http://schemas.microsoft.com/office/drawing/2014/main" id="{77CDBFC8-55EE-BF24-90C4-65571F4D6AE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4" name="Straight Connector 553">
                    <a:extLst>
                      <a:ext uri="{FF2B5EF4-FFF2-40B4-BE49-F238E27FC236}">
                        <a16:creationId xmlns:a16="http://schemas.microsoft.com/office/drawing/2014/main" id="{EF95A47E-48E7-0A1A-EDEB-8AB36E7381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5" name="Straight Connector 554">
                    <a:extLst>
                      <a:ext uri="{FF2B5EF4-FFF2-40B4-BE49-F238E27FC236}">
                        <a16:creationId xmlns:a16="http://schemas.microsoft.com/office/drawing/2014/main" id="{08573E82-E252-7545-46AA-C5E8B1B41B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57" name="Group 556">
                  <a:extLst>
                    <a:ext uri="{FF2B5EF4-FFF2-40B4-BE49-F238E27FC236}">
                      <a16:creationId xmlns:a16="http://schemas.microsoft.com/office/drawing/2014/main" id="{C0DA2069-828F-BCDF-9DEC-12630FC310FF}"/>
                    </a:ext>
                  </a:extLst>
                </p:cNvPr>
                <p:cNvGrpSpPr/>
                <p:nvPr/>
              </p:nvGrpSpPr>
              <p:grpSpPr>
                <a:xfrm>
                  <a:off x="2801905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558" name="Rectangle 557">
                    <a:extLst>
                      <a:ext uri="{FF2B5EF4-FFF2-40B4-BE49-F238E27FC236}">
                        <a16:creationId xmlns:a16="http://schemas.microsoft.com/office/drawing/2014/main" id="{C21B258C-1A4D-85AE-8DA9-9DE707BC1DDA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59" name="Rectangle 558">
                    <a:extLst>
                      <a:ext uri="{FF2B5EF4-FFF2-40B4-BE49-F238E27FC236}">
                        <a16:creationId xmlns:a16="http://schemas.microsoft.com/office/drawing/2014/main" id="{C8157D5F-9E85-4788-0572-12C22B88FC5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560" name="Straight Connector 559">
                    <a:extLst>
                      <a:ext uri="{FF2B5EF4-FFF2-40B4-BE49-F238E27FC236}">
                        <a16:creationId xmlns:a16="http://schemas.microsoft.com/office/drawing/2014/main" id="{E0BAE68E-E087-19A1-005C-08817A9604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1" name="Straight Connector 560">
                    <a:extLst>
                      <a:ext uri="{FF2B5EF4-FFF2-40B4-BE49-F238E27FC236}">
                        <a16:creationId xmlns:a16="http://schemas.microsoft.com/office/drawing/2014/main" id="{0557F598-22CD-DBA8-4508-C676823A0C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2" name="Straight Connector 561">
                    <a:extLst>
                      <a:ext uri="{FF2B5EF4-FFF2-40B4-BE49-F238E27FC236}">
                        <a16:creationId xmlns:a16="http://schemas.microsoft.com/office/drawing/2014/main" id="{16A7E070-0FC3-2628-D553-3FE210E6095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3" name="Straight Connector 562">
                    <a:extLst>
                      <a:ext uri="{FF2B5EF4-FFF2-40B4-BE49-F238E27FC236}">
                        <a16:creationId xmlns:a16="http://schemas.microsoft.com/office/drawing/2014/main" id="{5C252176-2D83-18CE-ADC5-E04CD8CC7E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85" name="Group 584">
                  <a:extLst>
                    <a:ext uri="{FF2B5EF4-FFF2-40B4-BE49-F238E27FC236}">
                      <a16:creationId xmlns:a16="http://schemas.microsoft.com/office/drawing/2014/main" id="{207154C7-B9CC-A4AD-D2FF-DE8E11791032}"/>
                    </a:ext>
                  </a:extLst>
                </p:cNvPr>
                <p:cNvGrpSpPr/>
                <p:nvPr/>
              </p:nvGrpSpPr>
              <p:grpSpPr>
                <a:xfrm>
                  <a:off x="2673069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586" name="Rectangle 585">
                    <a:extLst>
                      <a:ext uri="{FF2B5EF4-FFF2-40B4-BE49-F238E27FC236}">
                        <a16:creationId xmlns:a16="http://schemas.microsoft.com/office/drawing/2014/main" id="{3501B855-ABC3-55C5-C922-B20FFAE85A4A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87" name="Rectangle 586">
                    <a:extLst>
                      <a:ext uri="{FF2B5EF4-FFF2-40B4-BE49-F238E27FC236}">
                        <a16:creationId xmlns:a16="http://schemas.microsoft.com/office/drawing/2014/main" id="{D4CDFBF7-8F09-2690-FAC5-E5831C2C08A6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588" name="Straight Connector 587">
                    <a:extLst>
                      <a:ext uri="{FF2B5EF4-FFF2-40B4-BE49-F238E27FC236}">
                        <a16:creationId xmlns:a16="http://schemas.microsoft.com/office/drawing/2014/main" id="{83809F7F-597B-53CE-6FB5-E868F6A31C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9" name="Straight Connector 588">
                    <a:extLst>
                      <a:ext uri="{FF2B5EF4-FFF2-40B4-BE49-F238E27FC236}">
                        <a16:creationId xmlns:a16="http://schemas.microsoft.com/office/drawing/2014/main" id="{C4C55650-ABD8-123A-644B-1DDD839C8F1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0" name="Straight Connector 589">
                    <a:extLst>
                      <a:ext uri="{FF2B5EF4-FFF2-40B4-BE49-F238E27FC236}">
                        <a16:creationId xmlns:a16="http://schemas.microsoft.com/office/drawing/2014/main" id="{C16BCD10-0547-A639-836C-C29A2F6D0E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1" name="Straight Connector 590">
                    <a:extLst>
                      <a:ext uri="{FF2B5EF4-FFF2-40B4-BE49-F238E27FC236}">
                        <a16:creationId xmlns:a16="http://schemas.microsoft.com/office/drawing/2014/main" id="{FE801038-C249-4195-E951-11113E91DB3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92" name="Group 591">
                  <a:extLst>
                    <a:ext uri="{FF2B5EF4-FFF2-40B4-BE49-F238E27FC236}">
                      <a16:creationId xmlns:a16="http://schemas.microsoft.com/office/drawing/2014/main" id="{EBC3C9F3-FD09-8918-0F96-3804DC0C676A}"/>
                    </a:ext>
                  </a:extLst>
                </p:cNvPr>
                <p:cNvGrpSpPr/>
                <p:nvPr/>
              </p:nvGrpSpPr>
              <p:grpSpPr>
                <a:xfrm>
                  <a:off x="2544233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593" name="Rectangle 592">
                    <a:extLst>
                      <a:ext uri="{FF2B5EF4-FFF2-40B4-BE49-F238E27FC236}">
                        <a16:creationId xmlns:a16="http://schemas.microsoft.com/office/drawing/2014/main" id="{84A9ECDA-FE2B-651B-5E38-2E80256FC43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94" name="Rectangle 593">
                    <a:extLst>
                      <a:ext uri="{FF2B5EF4-FFF2-40B4-BE49-F238E27FC236}">
                        <a16:creationId xmlns:a16="http://schemas.microsoft.com/office/drawing/2014/main" id="{DD23E74C-E7D6-63C2-4223-300B7AC39D43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595" name="Straight Connector 594">
                    <a:extLst>
                      <a:ext uri="{FF2B5EF4-FFF2-40B4-BE49-F238E27FC236}">
                        <a16:creationId xmlns:a16="http://schemas.microsoft.com/office/drawing/2014/main" id="{319427CC-E309-DF80-8005-6CB3070DB4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6" name="Straight Connector 595">
                    <a:extLst>
                      <a:ext uri="{FF2B5EF4-FFF2-40B4-BE49-F238E27FC236}">
                        <a16:creationId xmlns:a16="http://schemas.microsoft.com/office/drawing/2014/main" id="{8FF13B88-0B10-A94A-D2CF-0F3A0580803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7" name="Straight Connector 596">
                    <a:extLst>
                      <a:ext uri="{FF2B5EF4-FFF2-40B4-BE49-F238E27FC236}">
                        <a16:creationId xmlns:a16="http://schemas.microsoft.com/office/drawing/2014/main" id="{55CDA87F-6509-533C-3B1A-A281008C7F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98" name="Straight Connector 597">
                    <a:extLst>
                      <a:ext uri="{FF2B5EF4-FFF2-40B4-BE49-F238E27FC236}">
                        <a16:creationId xmlns:a16="http://schemas.microsoft.com/office/drawing/2014/main" id="{F9FF8EA5-F4BC-E3CA-9474-4744AFCF0C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99" name="Group 598">
                  <a:extLst>
                    <a:ext uri="{FF2B5EF4-FFF2-40B4-BE49-F238E27FC236}">
                      <a16:creationId xmlns:a16="http://schemas.microsoft.com/office/drawing/2014/main" id="{2F496BD0-C5BB-A01A-425A-CB2E273AA6A4}"/>
                    </a:ext>
                  </a:extLst>
                </p:cNvPr>
                <p:cNvGrpSpPr/>
                <p:nvPr/>
              </p:nvGrpSpPr>
              <p:grpSpPr>
                <a:xfrm>
                  <a:off x="2415397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600" name="Rectangle 599">
                    <a:extLst>
                      <a:ext uri="{FF2B5EF4-FFF2-40B4-BE49-F238E27FC236}">
                        <a16:creationId xmlns:a16="http://schemas.microsoft.com/office/drawing/2014/main" id="{0A6239D7-3492-31EE-8AC2-E488E13EA99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601" name="Rectangle 600">
                    <a:extLst>
                      <a:ext uri="{FF2B5EF4-FFF2-40B4-BE49-F238E27FC236}">
                        <a16:creationId xmlns:a16="http://schemas.microsoft.com/office/drawing/2014/main" id="{67255541-C41A-329E-70AD-A78C399C2877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602" name="Straight Connector 601">
                    <a:extLst>
                      <a:ext uri="{FF2B5EF4-FFF2-40B4-BE49-F238E27FC236}">
                        <a16:creationId xmlns:a16="http://schemas.microsoft.com/office/drawing/2014/main" id="{AFF6DAE4-D92E-7D19-CD40-4DD741C4F8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3" name="Straight Connector 602">
                    <a:extLst>
                      <a:ext uri="{FF2B5EF4-FFF2-40B4-BE49-F238E27FC236}">
                        <a16:creationId xmlns:a16="http://schemas.microsoft.com/office/drawing/2014/main" id="{DC0AC26F-FEDE-8CBC-C7B6-2BEA215AE6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4" name="Straight Connector 603">
                    <a:extLst>
                      <a:ext uri="{FF2B5EF4-FFF2-40B4-BE49-F238E27FC236}">
                        <a16:creationId xmlns:a16="http://schemas.microsoft.com/office/drawing/2014/main" id="{3F5ECA4F-6296-03B2-7CEB-3E0EB573EE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05" name="Straight Connector 604">
                    <a:extLst>
                      <a:ext uri="{FF2B5EF4-FFF2-40B4-BE49-F238E27FC236}">
                        <a16:creationId xmlns:a16="http://schemas.microsoft.com/office/drawing/2014/main" id="{3633B352-115B-C55C-CADF-3B349FB565A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752" name="Group 751">
                <a:extLst>
                  <a:ext uri="{FF2B5EF4-FFF2-40B4-BE49-F238E27FC236}">
                    <a16:creationId xmlns:a16="http://schemas.microsoft.com/office/drawing/2014/main" id="{B045C424-BEF9-9959-4784-56123BA499F1}"/>
                  </a:ext>
                </a:extLst>
              </p:cNvPr>
              <p:cNvGrpSpPr/>
              <p:nvPr/>
            </p:nvGrpSpPr>
            <p:grpSpPr>
              <a:xfrm>
                <a:off x="2415397" y="4352801"/>
                <a:ext cx="670433" cy="147318"/>
                <a:chOff x="2415397" y="4224213"/>
                <a:chExt cx="670433" cy="147318"/>
              </a:xfrm>
            </p:grpSpPr>
            <p:grpSp>
              <p:nvGrpSpPr>
                <p:cNvPr id="753" name="Group 752">
                  <a:extLst>
                    <a:ext uri="{FF2B5EF4-FFF2-40B4-BE49-F238E27FC236}">
                      <a16:creationId xmlns:a16="http://schemas.microsoft.com/office/drawing/2014/main" id="{0CA4A794-10D1-B1A5-4775-C0DDBBF00C31}"/>
                    </a:ext>
                  </a:extLst>
                </p:cNvPr>
                <p:cNvGrpSpPr/>
                <p:nvPr/>
              </p:nvGrpSpPr>
              <p:grpSpPr>
                <a:xfrm>
                  <a:off x="29307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82" name="Rectangle 781">
                    <a:extLst>
                      <a:ext uri="{FF2B5EF4-FFF2-40B4-BE49-F238E27FC236}">
                        <a16:creationId xmlns:a16="http://schemas.microsoft.com/office/drawing/2014/main" id="{33847895-D3ED-A359-637C-23071C6A7C8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83" name="Rectangle 782">
                    <a:extLst>
                      <a:ext uri="{FF2B5EF4-FFF2-40B4-BE49-F238E27FC236}">
                        <a16:creationId xmlns:a16="http://schemas.microsoft.com/office/drawing/2014/main" id="{F9920346-2C7C-A8C1-1F4F-51FB319B4DDD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84" name="Straight Connector 783">
                    <a:extLst>
                      <a:ext uri="{FF2B5EF4-FFF2-40B4-BE49-F238E27FC236}">
                        <a16:creationId xmlns:a16="http://schemas.microsoft.com/office/drawing/2014/main" id="{78BFF330-DF4B-9E83-FB16-EAC05C7893D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5" name="Straight Connector 784">
                    <a:extLst>
                      <a:ext uri="{FF2B5EF4-FFF2-40B4-BE49-F238E27FC236}">
                        <a16:creationId xmlns:a16="http://schemas.microsoft.com/office/drawing/2014/main" id="{14BD5E6A-6B89-9DBC-FC62-A19ABEB712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6" name="Straight Connector 785">
                    <a:extLst>
                      <a:ext uri="{FF2B5EF4-FFF2-40B4-BE49-F238E27FC236}">
                        <a16:creationId xmlns:a16="http://schemas.microsoft.com/office/drawing/2014/main" id="{05836A3E-247A-79B1-8446-0E75A1790C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7" name="Straight Connector 786">
                    <a:extLst>
                      <a:ext uri="{FF2B5EF4-FFF2-40B4-BE49-F238E27FC236}">
                        <a16:creationId xmlns:a16="http://schemas.microsoft.com/office/drawing/2014/main" id="{50D73D01-FB8C-F868-F46C-4203AC0B4F3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54" name="Group 753">
                  <a:extLst>
                    <a:ext uri="{FF2B5EF4-FFF2-40B4-BE49-F238E27FC236}">
                      <a16:creationId xmlns:a16="http://schemas.microsoft.com/office/drawing/2014/main" id="{AC536262-209A-1597-3C6F-9879B02F8C09}"/>
                    </a:ext>
                  </a:extLst>
                </p:cNvPr>
                <p:cNvGrpSpPr/>
                <p:nvPr/>
              </p:nvGrpSpPr>
              <p:grpSpPr>
                <a:xfrm>
                  <a:off x="2801905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76" name="Rectangle 775">
                    <a:extLst>
                      <a:ext uri="{FF2B5EF4-FFF2-40B4-BE49-F238E27FC236}">
                        <a16:creationId xmlns:a16="http://schemas.microsoft.com/office/drawing/2014/main" id="{EA84BE7A-D049-5186-EB9F-14AA437B3AC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77" name="Rectangle 776">
                    <a:extLst>
                      <a:ext uri="{FF2B5EF4-FFF2-40B4-BE49-F238E27FC236}">
                        <a16:creationId xmlns:a16="http://schemas.microsoft.com/office/drawing/2014/main" id="{54748BB3-9B4F-0EB6-02E8-ECEF80E8B31F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78" name="Straight Connector 777">
                    <a:extLst>
                      <a:ext uri="{FF2B5EF4-FFF2-40B4-BE49-F238E27FC236}">
                        <a16:creationId xmlns:a16="http://schemas.microsoft.com/office/drawing/2014/main" id="{3A60F430-D166-7F9E-38B2-F33E706CB5E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9" name="Straight Connector 778">
                    <a:extLst>
                      <a:ext uri="{FF2B5EF4-FFF2-40B4-BE49-F238E27FC236}">
                        <a16:creationId xmlns:a16="http://schemas.microsoft.com/office/drawing/2014/main" id="{63A0CDAF-4E9D-05CE-87C2-CBF7CFE99FE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0" name="Straight Connector 779">
                    <a:extLst>
                      <a:ext uri="{FF2B5EF4-FFF2-40B4-BE49-F238E27FC236}">
                        <a16:creationId xmlns:a16="http://schemas.microsoft.com/office/drawing/2014/main" id="{912D7647-844E-F6FB-E584-396BD28FD1C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81" name="Straight Connector 780">
                    <a:extLst>
                      <a:ext uri="{FF2B5EF4-FFF2-40B4-BE49-F238E27FC236}">
                        <a16:creationId xmlns:a16="http://schemas.microsoft.com/office/drawing/2014/main" id="{DBD7C030-04EE-3C5E-326C-B1726DF207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55" name="Group 754">
                  <a:extLst>
                    <a:ext uri="{FF2B5EF4-FFF2-40B4-BE49-F238E27FC236}">
                      <a16:creationId xmlns:a16="http://schemas.microsoft.com/office/drawing/2014/main" id="{C409DAD1-3BB7-139F-CD3A-70509D0C617D}"/>
                    </a:ext>
                  </a:extLst>
                </p:cNvPr>
                <p:cNvGrpSpPr/>
                <p:nvPr/>
              </p:nvGrpSpPr>
              <p:grpSpPr>
                <a:xfrm>
                  <a:off x="2673069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70" name="Rectangle 769">
                    <a:extLst>
                      <a:ext uri="{FF2B5EF4-FFF2-40B4-BE49-F238E27FC236}">
                        <a16:creationId xmlns:a16="http://schemas.microsoft.com/office/drawing/2014/main" id="{A1EC12FE-2106-7160-AB38-B72D76833770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71" name="Rectangle 770">
                    <a:extLst>
                      <a:ext uri="{FF2B5EF4-FFF2-40B4-BE49-F238E27FC236}">
                        <a16:creationId xmlns:a16="http://schemas.microsoft.com/office/drawing/2014/main" id="{F7AD0C4B-72BD-34BD-2005-2BB994105055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72" name="Straight Connector 771">
                    <a:extLst>
                      <a:ext uri="{FF2B5EF4-FFF2-40B4-BE49-F238E27FC236}">
                        <a16:creationId xmlns:a16="http://schemas.microsoft.com/office/drawing/2014/main" id="{C3A5EA6B-AE77-C679-4CA5-BF75F39EBA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3" name="Straight Connector 772">
                    <a:extLst>
                      <a:ext uri="{FF2B5EF4-FFF2-40B4-BE49-F238E27FC236}">
                        <a16:creationId xmlns:a16="http://schemas.microsoft.com/office/drawing/2014/main" id="{6FA74257-D985-DBFC-309C-A4EAB5499C1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4" name="Straight Connector 773">
                    <a:extLst>
                      <a:ext uri="{FF2B5EF4-FFF2-40B4-BE49-F238E27FC236}">
                        <a16:creationId xmlns:a16="http://schemas.microsoft.com/office/drawing/2014/main" id="{5023E7D8-00E7-16FA-8A2A-F480F1BA9E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75" name="Straight Connector 774">
                    <a:extLst>
                      <a:ext uri="{FF2B5EF4-FFF2-40B4-BE49-F238E27FC236}">
                        <a16:creationId xmlns:a16="http://schemas.microsoft.com/office/drawing/2014/main" id="{879096FD-3637-A7BC-EE03-7B771F8B47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56" name="Group 755">
                  <a:extLst>
                    <a:ext uri="{FF2B5EF4-FFF2-40B4-BE49-F238E27FC236}">
                      <a16:creationId xmlns:a16="http://schemas.microsoft.com/office/drawing/2014/main" id="{ADDD2D5A-043F-8EED-A5B1-9FC351CFDCDE}"/>
                    </a:ext>
                  </a:extLst>
                </p:cNvPr>
                <p:cNvGrpSpPr/>
                <p:nvPr/>
              </p:nvGrpSpPr>
              <p:grpSpPr>
                <a:xfrm>
                  <a:off x="2544233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64" name="Rectangle 763">
                    <a:extLst>
                      <a:ext uri="{FF2B5EF4-FFF2-40B4-BE49-F238E27FC236}">
                        <a16:creationId xmlns:a16="http://schemas.microsoft.com/office/drawing/2014/main" id="{CBA330BD-410E-6340-AA10-42A055A73A6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65" name="Rectangle 764">
                    <a:extLst>
                      <a:ext uri="{FF2B5EF4-FFF2-40B4-BE49-F238E27FC236}">
                        <a16:creationId xmlns:a16="http://schemas.microsoft.com/office/drawing/2014/main" id="{A32843B8-7B47-4CC3-4D52-95A02C64167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66" name="Straight Connector 765">
                    <a:extLst>
                      <a:ext uri="{FF2B5EF4-FFF2-40B4-BE49-F238E27FC236}">
                        <a16:creationId xmlns:a16="http://schemas.microsoft.com/office/drawing/2014/main" id="{7826CB90-9A95-B960-955F-2E9A8CD57F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7" name="Straight Connector 766">
                    <a:extLst>
                      <a:ext uri="{FF2B5EF4-FFF2-40B4-BE49-F238E27FC236}">
                        <a16:creationId xmlns:a16="http://schemas.microsoft.com/office/drawing/2014/main" id="{6050B328-FAED-362D-6FCA-DA6D16B75C4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8" name="Straight Connector 767">
                    <a:extLst>
                      <a:ext uri="{FF2B5EF4-FFF2-40B4-BE49-F238E27FC236}">
                        <a16:creationId xmlns:a16="http://schemas.microsoft.com/office/drawing/2014/main" id="{31A93B88-321C-E3C0-C375-176C1949D2F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9" name="Straight Connector 768">
                    <a:extLst>
                      <a:ext uri="{FF2B5EF4-FFF2-40B4-BE49-F238E27FC236}">
                        <a16:creationId xmlns:a16="http://schemas.microsoft.com/office/drawing/2014/main" id="{9084A88D-DF3D-3538-FED2-D03D752D8F7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57" name="Group 756">
                  <a:extLst>
                    <a:ext uri="{FF2B5EF4-FFF2-40B4-BE49-F238E27FC236}">
                      <a16:creationId xmlns:a16="http://schemas.microsoft.com/office/drawing/2014/main" id="{5CB48FE8-5389-0585-A9C2-A1C52F2BAFC5}"/>
                    </a:ext>
                  </a:extLst>
                </p:cNvPr>
                <p:cNvGrpSpPr/>
                <p:nvPr/>
              </p:nvGrpSpPr>
              <p:grpSpPr>
                <a:xfrm>
                  <a:off x="2415397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58" name="Rectangle 757">
                    <a:extLst>
                      <a:ext uri="{FF2B5EF4-FFF2-40B4-BE49-F238E27FC236}">
                        <a16:creationId xmlns:a16="http://schemas.microsoft.com/office/drawing/2014/main" id="{46FEEB27-BE6B-CC82-8AF9-46316D35741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59" name="Rectangle 758">
                    <a:extLst>
                      <a:ext uri="{FF2B5EF4-FFF2-40B4-BE49-F238E27FC236}">
                        <a16:creationId xmlns:a16="http://schemas.microsoft.com/office/drawing/2014/main" id="{F9515F2E-4C75-5D54-C090-2AC87FB17D13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60" name="Straight Connector 759">
                    <a:extLst>
                      <a:ext uri="{FF2B5EF4-FFF2-40B4-BE49-F238E27FC236}">
                        <a16:creationId xmlns:a16="http://schemas.microsoft.com/office/drawing/2014/main" id="{61BB3549-8F88-E4F7-8976-F46E428FDC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1" name="Straight Connector 760">
                    <a:extLst>
                      <a:ext uri="{FF2B5EF4-FFF2-40B4-BE49-F238E27FC236}">
                        <a16:creationId xmlns:a16="http://schemas.microsoft.com/office/drawing/2014/main" id="{3A94ADA3-40D3-CE01-3BB9-EBE0D8CB95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2" name="Straight Connector 761">
                    <a:extLst>
                      <a:ext uri="{FF2B5EF4-FFF2-40B4-BE49-F238E27FC236}">
                        <a16:creationId xmlns:a16="http://schemas.microsoft.com/office/drawing/2014/main" id="{27F1B6F6-9B07-4289-C808-6D68F87D245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63" name="Straight Connector 762">
                    <a:extLst>
                      <a:ext uri="{FF2B5EF4-FFF2-40B4-BE49-F238E27FC236}">
                        <a16:creationId xmlns:a16="http://schemas.microsoft.com/office/drawing/2014/main" id="{920DF592-04CB-90EC-6471-026632D9280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788" name="Group 787">
                <a:extLst>
                  <a:ext uri="{FF2B5EF4-FFF2-40B4-BE49-F238E27FC236}">
                    <a16:creationId xmlns:a16="http://schemas.microsoft.com/office/drawing/2014/main" id="{94FCAE2C-59C1-F612-0A40-F731B022A75D}"/>
                  </a:ext>
                </a:extLst>
              </p:cNvPr>
              <p:cNvGrpSpPr/>
              <p:nvPr/>
            </p:nvGrpSpPr>
            <p:grpSpPr>
              <a:xfrm>
                <a:off x="2415397" y="4481153"/>
                <a:ext cx="670433" cy="147318"/>
                <a:chOff x="2415397" y="4224213"/>
                <a:chExt cx="670433" cy="147318"/>
              </a:xfrm>
            </p:grpSpPr>
            <p:grpSp>
              <p:nvGrpSpPr>
                <p:cNvPr id="789" name="Group 788">
                  <a:extLst>
                    <a:ext uri="{FF2B5EF4-FFF2-40B4-BE49-F238E27FC236}">
                      <a16:creationId xmlns:a16="http://schemas.microsoft.com/office/drawing/2014/main" id="{90A20D78-D6E3-16EC-8A88-5D4B947DED7B}"/>
                    </a:ext>
                  </a:extLst>
                </p:cNvPr>
                <p:cNvGrpSpPr/>
                <p:nvPr/>
              </p:nvGrpSpPr>
              <p:grpSpPr>
                <a:xfrm>
                  <a:off x="29307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18" name="Rectangle 817">
                    <a:extLst>
                      <a:ext uri="{FF2B5EF4-FFF2-40B4-BE49-F238E27FC236}">
                        <a16:creationId xmlns:a16="http://schemas.microsoft.com/office/drawing/2014/main" id="{D052AC59-92A4-EA0D-3FC1-0B877B30D56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19" name="Rectangle 818">
                    <a:extLst>
                      <a:ext uri="{FF2B5EF4-FFF2-40B4-BE49-F238E27FC236}">
                        <a16:creationId xmlns:a16="http://schemas.microsoft.com/office/drawing/2014/main" id="{81135819-8205-D53F-835A-9B0842D1B63D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20" name="Straight Connector 819">
                    <a:extLst>
                      <a:ext uri="{FF2B5EF4-FFF2-40B4-BE49-F238E27FC236}">
                        <a16:creationId xmlns:a16="http://schemas.microsoft.com/office/drawing/2014/main" id="{5C925BFA-5FCF-1AEB-1F68-B34E5C87904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1" name="Straight Connector 820">
                    <a:extLst>
                      <a:ext uri="{FF2B5EF4-FFF2-40B4-BE49-F238E27FC236}">
                        <a16:creationId xmlns:a16="http://schemas.microsoft.com/office/drawing/2014/main" id="{B78F4DD2-2F81-35AB-7C06-26A9F1CA59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2" name="Straight Connector 821">
                    <a:extLst>
                      <a:ext uri="{FF2B5EF4-FFF2-40B4-BE49-F238E27FC236}">
                        <a16:creationId xmlns:a16="http://schemas.microsoft.com/office/drawing/2014/main" id="{872D8BF0-8153-D675-9994-74B6EB64ED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3" name="Straight Connector 822">
                    <a:extLst>
                      <a:ext uri="{FF2B5EF4-FFF2-40B4-BE49-F238E27FC236}">
                        <a16:creationId xmlns:a16="http://schemas.microsoft.com/office/drawing/2014/main" id="{BE9F876E-6B3C-71AD-3958-13340EA240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90" name="Group 789">
                  <a:extLst>
                    <a:ext uri="{FF2B5EF4-FFF2-40B4-BE49-F238E27FC236}">
                      <a16:creationId xmlns:a16="http://schemas.microsoft.com/office/drawing/2014/main" id="{2AE90DDE-19BB-BF1E-5EAA-C44E6B8B5F34}"/>
                    </a:ext>
                  </a:extLst>
                </p:cNvPr>
                <p:cNvGrpSpPr/>
                <p:nvPr/>
              </p:nvGrpSpPr>
              <p:grpSpPr>
                <a:xfrm>
                  <a:off x="2801905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12" name="Rectangle 811">
                    <a:extLst>
                      <a:ext uri="{FF2B5EF4-FFF2-40B4-BE49-F238E27FC236}">
                        <a16:creationId xmlns:a16="http://schemas.microsoft.com/office/drawing/2014/main" id="{D5599160-0A2F-7234-1521-6E303309B55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13" name="Rectangle 812">
                    <a:extLst>
                      <a:ext uri="{FF2B5EF4-FFF2-40B4-BE49-F238E27FC236}">
                        <a16:creationId xmlns:a16="http://schemas.microsoft.com/office/drawing/2014/main" id="{25A115A3-3FCD-00B9-A1D9-88CAA5F931D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14" name="Straight Connector 813">
                    <a:extLst>
                      <a:ext uri="{FF2B5EF4-FFF2-40B4-BE49-F238E27FC236}">
                        <a16:creationId xmlns:a16="http://schemas.microsoft.com/office/drawing/2014/main" id="{9C82E56D-BB5C-46FB-DA15-AFA7D94671E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5" name="Straight Connector 814">
                    <a:extLst>
                      <a:ext uri="{FF2B5EF4-FFF2-40B4-BE49-F238E27FC236}">
                        <a16:creationId xmlns:a16="http://schemas.microsoft.com/office/drawing/2014/main" id="{4A845FEB-F8E3-E416-4F18-163464FFAC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6" name="Straight Connector 815">
                    <a:extLst>
                      <a:ext uri="{FF2B5EF4-FFF2-40B4-BE49-F238E27FC236}">
                        <a16:creationId xmlns:a16="http://schemas.microsoft.com/office/drawing/2014/main" id="{83A38E2C-DD61-CEBC-B9F3-C6209F0FDB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7" name="Straight Connector 816">
                    <a:extLst>
                      <a:ext uri="{FF2B5EF4-FFF2-40B4-BE49-F238E27FC236}">
                        <a16:creationId xmlns:a16="http://schemas.microsoft.com/office/drawing/2014/main" id="{4D9DA5AC-A47E-B601-3B2B-694FE0D9716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91" name="Group 790">
                  <a:extLst>
                    <a:ext uri="{FF2B5EF4-FFF2-40B4-BE49-F238E27FC236}">
                      <a16:creationId xmlns:a16="http://schemas.microsoft.com/office/drawing/2014/main" id="{3B953221-0F71-13C0-3A60-AF0CFC167A34}"/>
                    </a:ext>
                  </a:extLst>
                </p:cNvPr>
                <p:cNvGrpSpPr/>
                <p:nvPr/>
              </p:nvGrpSpPr>
              <p:grpSpPr>
                <a:xfrm>
                  <a:off x="2673069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06" name="Rectangle 805">
                    <a:extLst>
                      <a:ext uri="{FF2B5EF4-FFF2-40B4-BE49-F238E27FC236}">
                        <a16:creationId xmlns:a16="http://schemas.microsoft.com/office/drawing/2014/main" id="{4394FC3C-B3B4-09E4-3A6D-C5A86A4E61A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07" name="Rectangle 806">
                    <a:extLst>
                      <a:ext uri="{FF2B5EF4-FFF2-40B4-BE49-F238E27FC236}">
                        <a16:creationId xmlns:a16="http://schemas.microsoft.com/office/drawing/2014/main" id="{50F532FB-7618-E119-E6FD-C16456D0767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08" name="Straight Connector 807">
                    <a:extLst>
                      <a:ext uri="{FF2B5EF4-FFF2-40B4-BE49-F238E27FC236}">
                        <a16:creationId xmlns:a16="http://schemas.microsoft.com/office/drawing/2014/main" id="{FC1FD555-8F82-F624-7F07-74809F09A71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9" name="Straight Connector 808">
                    <a:extLst>
                      <a:ext uri="{FF2B5EF4-FFF2-40B4-BE49-F238E27FC236}">
                        <a16:creationId xmlns:a16="http://schemas.microsoft.com/office/drawing/2014/main" id="{1AD6C47D-1B03-B19E-A877-9795187387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0" name="Straight Connector 809">
                    <a:extLst>
                      <a:ext uri="{FF2B5EF4-FFF2-40B4-BE49-F238E27FC236}">
                        <a16:creationId xmlns:a16="http://schemas.microsoft.com/office/drawing/2014/main" id="{7CA4A5B6-2040-6912-D3A7-91065E5128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1" name="Straight Connector 810">
                    <a:extLst>
                      <a:ext uri="{FF2B5EF4-FFF2-40B4-BE49-F238E27FC236}">
                        <a16:creationId xmlns:a16="http://schemas.microsoft.com/office/drawing/2014/main" id="{361D3845-0852-BB52-EA1F-B88EF46C83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92" name="Group 791">
                  <a:extLst>
                    <a:ext uri="{FF2B5EF4-FFF2-40B4-BE49-F238E27FC236}">
                      <a16:creationId xmlns:a16="http://schemas.microsoft.com/office/drawing/2014/main" id="{1A32EFDE-8471-7662-E224-EA6AF12742AC}"/>
                    </a:ext>
                  </a:extLst>
                </p:cNvPr>
                <p:cNvGrpSpPr/>
                <p:nvPr/>
              </p:nvGrpSpPr>
              <p:grpSpPr>
                <a:xfrm>
                  <a:off x="2544233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00" name="Rectangle 799">
                    <a:extLst>
                      <a:ext uri="{FF2B5EF4-FFF2-40B4-BE49-F238E27FC236}">
                        <a16:creationId xmlns:a16="http://schemas.microsoft.com/office/drawing/2014/main" id="{B5A90389-F9F5-1770-D776-A33EA81045B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01" name="Rectangle 800">
                    <a:extLst>
                      <a:ext uri="{FF2B5EF4-FFF2-40B4-BE49-F238E27FC236}">
                        <a16:creationId xmlns:a16="http://schemas.microsoft.com/office/drawing/2014/main" id="{4E8283E5-8447-114B-9626-67FAA9F27B82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02" name="Straight Connector 801">
                    <a:extLst>
                      <a:ext uri="{FF2B5EF4-FFF2-40B4-BE49-F238E27FC236}">
                        <a16:creationId xmlns:a16="http://schemas.microsoft.com/office/drawing/2014/main" id="{955730FF-6F6D-1D01-11F0-FBDCCB7FB4D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3" name="Straight Connector 802">
                    <a:extLst>
                      <a:ext uri="{FF2B5EF4-FFF2-40B4-BE49-F238E27FC236}">
                        <a16:creationId xmlns:a16="http://schemas.microsoft.com/office/drawing/2014/main" id="{50DC184B-F8E0-B2ED-1420-5D069402051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4" name="Straight Connector 803">
                    <a:extLst>
                      <a:ext uri="{FF2B5EF4-FFF2-40B4-BE49-F238E27FC236}">
                        <a16:creationId xmlns:a16="http://schemas.microsoft.com/office/drawing/2014/main" id="{F43F086A-BA46-A17F-FC59-86D83146886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5" name="Straight Connector 804">
                    <a:extLst>
                      <a:ext uri="{FF2B5EF4-FFF2-40B4-BE49-F238E27FC236}">
                        <a16:creationId xmlns:a16="http://schemas.microsoft.com/office/drawing/2014/main" id="{6B305F3D-4B1E-7476-3A1A-3F6A3A518F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93" name="Group 792">
                  <a:extLst>
                    <a:ext uri="{FF2B5EF4-FFF2-40B4-BE49-F238E27FC236}">
                      <a16:creationId xmlns:a16="http://schemas.microsoft.com/office/drawing/2014/main" id="{E8CE2D1B-5007-AFEA-45EC-79C705A8B652}"/>
                    </a:ext>
                  </a:extLst>
                </p:cNvPr>
                <p:cNvGrpSpPr/>
                <p:nvPr/>
              </p:nvGrpSpPr>
              <p:grpSpPr>
                <a:xfrm>
                  <a:off x="2415397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94" name="Rectangle 793">
                    <a:extLst>
                      <a:ext uri="{FF2B5EF4-FFF2-40B4-BE49-F238E27FC236}">
                        <a16:creationId xmlns:a16="http://schemas.microsoft.com/office/drawing/2014/main" id="{20756AD6-88AD-0B8C-3B71-A3BDACA8DC5B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95" name="Rectangle 794">
                    <a:extLst>
                      <a:ext uri="{FF2B5EF4-FFF2-40B4-BE49-F238E27FC236}">
                        <a16:creationId xmlns:a16="http://schemas.microsoft.com/office/drawing/2014/main" id="{32563EF3-9EC1-C02D-EB03-760A6DCED8E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96" name="Straight Connector 795">
                    <a:extLst>
                      <a:ext uri="{FF2B5EF4-FFF2-40B4-BE49-F238E27FC236}">
                        <a16:creationId xmlns:a16="http://schemas.microsoft.com/office/drawing/2014/main" id="{9748A41A-CEB7-E540-85B1-9B44275A68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7" name="Straight Connector 796">
                    <a:extLst>
                      <a:ext uri="{FF2B5EF4-FFF2-40B4-BE49-F238E27FC236}">
                        <a16:creationId xmlns:a16="http://schemas.microsoft.com/office/drawing/2014/main" id="{846AB95B-7877-6A51-42E1-46A14C24E1D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8" name="Straight Connector 797">
                    <a:extLst>
                      <a:ext uri="{FF2B5EF4-FFF2-40B4-BE49-F238E27FC236}">
                        <a16:creationId xmlns:a16="http://schemas.microsoft.com/office/drawing/2014/main" id="{1347B445-705E-AD47-3DBF-FB527E2F83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99" name="Straight Connector 798">
                    <a:extLst>
                      <a:ext uri="{FF2B5EF4-FFF2-40B4-BE49-F238E27FC236}">
                        <a16:creationId xmlns:a16="http://schemas.microsoft.com/office/drawing/2014/main" id="{4009127B-C0EE-E844-0885-F5B7364CC6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824" name="Group 823">
                <a:extLst>
                  <a:ext uri="{FF2B5EF4-FFF2-40B4-BE49-F238E27FC236}">
                    <a16:creationId xmlns:a16="http://schemas.microsoft.com/office/drawing/2014/main" id="{2E29793C-5CE9-AB4A-C025-9D941AF72EDC}"/>
                  </a:ext>
                </a:extLst>
              </p:cNvPr>
              <p:cNvGrpSpPr/>
              <p:nvPr/>
            </p:nvGrpSpPr>
            <p:grpSpPr>
              <a:xfrm>
                <a:off x="2415397" y="4609741"/>
                <a:ext cx="670433" cy="147318"/>
                <a:chOff x="2415397" y="4224213"/>
                <a:chExt cx="670433" cy="147318"/>
              </a:xfrm>
            </p:grpSpPr>
            <p:grpSp>
              <p:nvGrpSpPr>
                <p:cNvPr id="825" name="Group 824">
                  <a:extLst>
                    <a:ext uri="{FF2B5EF4-FFF2-40B4-BE49-F238E27FC236}">
                      <a16:creationId xmlns:a16="http://schemas.microsoft.com/office/drawing/2014/main" id="{0254C044-4FBC-19BB-5389-B399815FB4E4}"/>
                    </a:ext>
                  </a:extLst>
                </p:cNvPr>
                <p:cNvGrpSpPr/>
                <p:nvPr/>
              </p:nvGrpSpPr>
              <p:grpSpPr>
                <a:xfrm>
                  <a:off x="29307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54" name="Rectangle 853">
                    <a:extLst>
                      <a:ext uri="{FF2B5EF4-FFF2-40B4-BE49-F238E27FC236}">
                        <a16:creationId xmlns:a16="http://schemas.microsoft.com/office/drawing/2014/main" id="{85E6D9AD-5362-0BE9-3F97-D2F5073E4C6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55" name="Rectangle 854">
                    <a:extLst>
                      <a:ext uri="{FF2B5EF4-FFF2-40B4-BE49-F238E27FC236}">
                        <a16:creationId xmlns:a16="http://schemas.microsoft.com/office/drawing/2014/main" id="{36E36BFD-A7E5-5310-C9B7-DFF018DB9875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56" name="Straight Connector 855">
                    <a:extLst>
                      <a:ext uri="{FF2B5EF4-FFF2-40B4-BE49-F238E27FC236}">
                        <a16:creationId xmlns:a16="http://schemas.microsoft.com/office/drawing/2014/main" id="{96CA3F74-FBFD-78D8-D60A-45FFD1EAF4E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7" name="Straight Connector 856">
                    <a:extLst>
                      <a:ext uri="{FF2B5EF4-FFF2-40B4-BE49-F238E27FC236}">
                        <a16:creationId xmlns:a16="http://schemas.microsoft.com/office/drawing/2014/main" id="{A603055D-1F28-9B66-2CE7-F9C40CEE3B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8" name="Straight Connector 857">
                    <a:extLst>
                      <a:ext uri="{FF2B5EF4-FFF2-40B4-BE49-F238E27FC236}">
                        <a16:creationId xmlns:a16="http://schemas.microsoft.com/office/drawing/2014/main" id="{4F35FEB9-6621-4A5C-3A1C-C4C0715EC8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9" name="Straight Connector 858">
                    <a:extLst>
                      <a:ext uri="{FF2B5EF4-FFF2-40B4-BE49-F238E27FC236}">
                        <a16:creationId xmlns:a16="http://schemas.microsoft.com/office/drawing/2014/main" id="{6A28E000-7B41-420B-820C-EF9162DE3E4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26" name="Group 825">
                  <a:extLst>
                    <a:ext uri="{FF2B5EF4-FFF2-40B4-BE49-F238E27FC236}">
                      <a16:creationId xmlns:a16="http://schemas.microsoft.com/office/drawing/2014/main" id="{85B6C317-613F-1293-E7B5-BBCA161CF306}"/>
                    </a:ext>
                  </a:extLst>
                </p:cNvPr>
                <p:cNvGrpSpPr/>
                <p:nvPr/>
              </p:nvGrpSpPr>
              <p:grpSpPr>
                <a:xfrm>
                  <a:off x="2801905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48" name="Rectangle 847">
                    <a:extLst>
                      <a:ext uri="{FF2B5EF4-FFF2-40B4-BE49-F238E27FC236}">
                        <a16:creationId xmlns:a16="http://schemas.microsoft.com/office/drawing/2014/main" id="{1C2167E2-7EB1-28FE-33C4-FBF44A339BD3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49" name="Rectangle 848">
                    <a:extLst>
                      <a:ext uri="{FF2B5EF4-FFF2-40B4-BE49-F238E27FC236}">
                        <a16:creationId xmlns:a16="http://schemas.microsoft.com/office/drawing/2014/main" id="{6F86E5AC-3D16-E090-2A5C-3745904CFE67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50" name="Straight Connector 849">
                    <a:extLst>
                      <a:ext uri="{FF2B5EF4-FFF2-40B4-BE49-F238E27FC236}">
                        <a16:creationId xmlns:a16="http://schemas.microsoft.com/office/drawing/2014/main" id="{FE7BE4FC-B5AA-867A-78FA-D31BE91769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1" name="Straight Connector 850">
                    <a:extLst>
                      <a:ext uri="{FF2B5EF4-FFF2-40B4-BE49-F238E27FC236}">
                        <a16:creationId xmlns:a16="http://schemas.microsoft.com/office/drawing/2014/main" id="{92082DDC-D998-5CFF-F37D-5C79FB5EF79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2" name="Straight Connector 851">
                    <a:extLst>
                      <a:ext uri="{FF2B5EF4-FFF2-40B4-BE49-F238E27FC236}">
                        <a16:creationId xmlns:a16="http://schemas.microsoft.com/office/drawing/2014/main" id="{BF46A449-C308-63C0-AFCC-0C42FE403E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3" name="Straight Connector 852">
                    <a:extLst>
                      <a:ext uri="{FF2B5EF4-FFF2-40B4-BE49-F238E27FC236}">
                        <a16:creationId xmlns:a16="http://schemas.microsoft.com/office/drawing/2014/main" id="{3F47BDFD-33AC-C883-F20A-423278D471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27" name="Group 826">
                  <a:extLst>
                    <a:ext uri="{FF2B5EF4-FFF2-40B4-BE49-F238E27FC236}">
                      <a16:creationId xmlns:a16="http://schemas.microsoft.com/office/drawing/2014/main" id="{81C5A4DB-D120-9A26-CA70-2EBBC2A092A9}"/>
                    </a:ext>
                  </a:extLst>
                </p:cNvPr>
                <p:cNvGrpSpPr/>
                <p:nvPr/>
              </p:nvGrpSpPr>
              <p:grpSpPr>
                <a:xfrm>
                  <a:off x="2673069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42" name="Rectangle 841">
                    <a:extLst>
                      <a:ext uri="{FF2B5EF4-FFF2-40B4-BE49-F238E27FC236}">
                        <a16:creationId xmlns:a16="http://schemas.microsoft.com/office/drawing/2014/main" id="{1D312EF5-68C6-2DAE-A82B-C3EA6D7DD76A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43" name="Rectangle 842">
                    <a:extLst>
                      <a:ext uri="{FF2B5EF4-FFF2-40B4-BE49-F238E27FC236}">
                        <a16:creationId xmlns:a16="http://schemas.microsoft.com/office/drawing/2014/main" id="{51743357-5B95-9A62-9077-AE25F3CCF5C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44" name="Straight Connector 843">
                    <a:extLst>
                      <a:ext uri="{FF2B5EF4-FFF2-40B4-BE49-F238E27FC236}">
                        <a16:creationId xmlns:a16="http://schemas.microsoft.com/office/drawing/2014/main" id="{22129B5E-4519-EC7B-0368-B7D93F5ED20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5" name="Straight Connector 844">
                    <a:extLst>
                      <a:ext uri="{FF2B5EF4-FFF2-40B4-BE49-F238E27FC236}">
                        <a16:creationId xmlns:a16="http://schemas.microsoft.com/office/drawing/2014/main" id="{94F2138D-0D53-1085-6817-EC3EC4015BE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6" name="Straight Connector 845">
                    <a:extLst>
                      <a:ext uri="{FF2B5EF4-FFF2-40B4-BE49-F238E27FC236}">
                        <a16:creationId xmlns:a16="http://schemas.microsoft.com/office/drawing/2014/main" id="{A6633FA6-E52F-7ED5-F986-A7F8B3DA0D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7" name="Straight Connector 846">
                    <a:extLst>
                      <a:ext uri="{FF2B5EF4-FFF2-40B4-BE49-F238E27FC236}">
                        <a16:creationId xmlns:a16="http://schemas.microsoft.com/office/drawing/2014/main" id="{981AC0B0-E6B6-DF09-43F4-D46A02BD09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28" name="Group 827">
                  <a:extLst>
                    <a:ext uri="{FF2B5EF4-FFF2-40B4-BE49-F238E27FC236}">
                      <a16:creationId xmlns:a16="http://schemas.microsoft.com/office/drawing/2014/main" id="{1C1CD9E5-8711-ADDD-F23C-AEFAAF29508C}"/>
                    </a:ext>
                  </a:extLst>
                </p:cNvPr>
                <p:cNvGrpSpPr/>
                <p:nvPr/>
              </p:nvGrpSpPr>
              <p:grpSpPr>
                <a:xfrm>
                  <a:off x="2544233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36" name="Rectangle 835">
                    <a:extLst>
                      <a:ext uri="{FF2B5EF4-FFF2-40B4-BE49-F238E27FC236}">
                        <a16:creationId xmlns:a16="http://schemas.microsoft.com/office/drawing/2014/main" id="{73D174E3-5D79-655C-9E9C-18BBC61CB96B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37" name="Rectangle 836">
                    <a:extLst>
                      <a:ext uri="{FF2B5EF4-FFF2-40B4-BE49-F238E27FC236}">
                        <a16:creationId xmlns:a16="http://schemas.microsoft.com/office/drawing/2014/main" id="{587EDC67-75CC-9E09-927B-ECD54A77EBA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38" name="Straight Connector 837">
                    <a:extLst>
                      <a:ext uri="{FF2B5EF4-FFF2-40B4-BE49-F238E27FC236}">
                        <a16:creationId xmlns:a16="http://schemas.microsoft.com/office/drawing/2014/main" id="{3C3AE7C7-F328-8B73-766C-9EAF3FC504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9" name="Straight Connector 838">
                    <a:extLst>
                      <a:ext uri="{FF2B5EF4-FFF2-40B4-BE49-F238E27FC236}">
                        <a16:creationId xmlns:a16="http://schemas.microsoft.com/office/drawing/2014/main" id="{8A9C2B57-6C40-A7FE-08DF-B9AB405ACC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0" name="Straight Connector 839">
                    <a:extLst>
                      <a:ext uri="{FF2B5EF4-FFF2-40B4-BE49-F238E27FC236}">
                        <a16:creationId xmlns:a16="http://schemas.microsoft.com/office/drawing/2014/main" id="{75D358C2-AEF2-1B57-AAD4-35B6FC2C94D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41" name="Straight Connector 840">
                    <a:extLst>
                      <a:ext uri="{FF2B5EF4-FFF2-40B4-BE49-F238E27FC236}">
                        <a16:creationId xmlns:a16="http://schemas.microsoft.com/office/drawing/2014/main" id="{2B79341C-425D-10F1-A392-ED12E07C40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29" name="Group 828">
                  <a:extLst>
                    <a:ext uri="{FF2B5EF4-FFF2-40B4-BE49-F238E27FC236}">
                      <a16:creationId xmlns:a16="http://schemas.microsoft.com/office/drawing/2014/main" id="{4CF54F7B-D9F1-52A8-F70C-B6A0FBCAEE9A}"/>
                    </a:ext>
                  </a:extLst>
                </p:cNvPr>
                <p:cNvGrpSpPr/>
                <p:nvPr/>
              </p:nvGrpSpPr>
              <p:grpSpPr>
                <a:xfrm>
                  <a:off x="2415397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30" name="Rectangle 829">
                    <a:extLst>
                      <a:ext uri="{FF2B5EF4-FFF2-40B4-BE49-F238E27FC236}">
                        <a16:creationId xmlns:a16="http://schemas.microsoft.com/office/drawing/2014/main" id="{DD6AAE68-98A6-87BD-39AA-5AE82D2A90E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31" name="Rectangle 830">
                    <a:extLst>
                      <a:ext uri="{FF2B5EF4-FFF2-40B4-BE49-F238E27FC236}">
                        <a16:creationId xmlns:a16="http://schemas.microsoft.com/office/drawing/2014/main" id="{AC55372D-018B-B6A7-1A76-E9A2E6ED5FB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32" name="Straight Connector 831">
                    <a:extLst>
                      <a:ext uri="{FF2B5EF4-FFF2-40B4-BE49-F238E27FC236}">
                        <a16:creationId xmlns:a16="http://schemas.microsoft.com/office/drawing/2014/main" id="{17BAAB93-36E0-3F0C-42BC-F5009EDC39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3" name="Straight Connector 832">
                    <a:extLst>
                      <a:ext uri="{FF2B5EF4-FFF2-40B4-BE49-F238E27FC236}">
                        <a16:creationId xmlns:a16="http://schemas.microsoft.com/office/drawing/2014/main" id="{CE74317B-4AE7-D92C-AC25-3364BF5D180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4" name="Straight Connector 833">
                    <a:extLst>
                      <a:ext uri="{FF2B5EF4-FFF2-40B4-BE49-F238E27FC236}">
                        <a16:creationId xmlns:a16="http://schemas.microsoft.com/office/drawing/2014/main" id="{2BB9BBAC-739F-2DBF-7E23-2B3E871545C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35" name="Straight Connector 834">
                    <a:extLst>
                      <a:ext uri="{FF2B5EF4-FFF2-40B4-BE49-F238E27FC236}">
                        <a16:creationId xmlns:a16="http://schemas.microsoft.com/office/drawing/2014/main" id="{4C31DF84-DFAC-E14F-D575-881BE1578C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860" name="Group 859">
                <a:extLst>
                  <a:ext uri="{FF2B5EF4-FFF2-40B4-BE49-F238E27FC236}">
                    <a16:creationId xmlns:a16="http://schemas.microsoft.com/office/drawing/2014/main" id="{FB336EE3-12F5-DCDB-F580-6723C3497EB3}"/>
                  </a:ext>
                </a:extLst>
              </p:cNvPr>
              <p:cNvGrpSpPr/>
              <p:nvPr/>
            </p:nvGrpSpPr>
            <p:grpSpPr>
              <a:xfrm>
                <a:off x="2415397" y="4738328"/>
                <a:ext cx="670433" cy="147318"/>
                <a:chOff x="2415397" y="4224213"/>
                <a:chExt cx="670433" cy="147318"/>
              </a:xfrm>
            </p:grpSpPr>
            <p:grpSp>
              <p:nvGrpSpPr>
                <p:cNvPr id="861" name="Group 860">
                  <a:extLst>
                    <a:ext uri="{FF2B5EF4-FFF2-40B4-BE49-F238E27FC236}">
                      <a16:creationId xmlns:a16="http://schemas.microsoft.com/office/drawing/2014/main" id="{39F86153-EE69-ABA2-A854-F4A3E45B6489}"/>
                    </a:ext>
                  </a:extLst>
                </p:cNvPr>
                <p:cNvGrpSpPr/>
                <p:nvPr/>
              </p:nvGrpSpPr>
              <p:grpSpPr>
                <a:xfrm>
                  <a:off x="29307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90" name="Rectangle 889">
                    <a:extLst>
                      <a:ext uri="{FF2B5EF4-FFF2-40B4-BE49-F238E27FC236}">
                        <a16:creationId xmlns:a16="http://schemas.microsoft.com/office/drawing/2014/main" id="{35424865-742E-E8B6-873D-DE2EC99CEF0A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91" name="Rectangle 890">
                    <a:extLst>
                      <a:ext uri="{FF2B5EF4-FFF2-40B4-BE49-F238E27FC236}">
                        <a16:creationId xmlns:a16="http://schemas.microsoft.com/office/drawing/2014/main" id="{01B3D0D2-6C63-13FA-0003-DEBE975FDB61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92" name="Straight Connector 891">
                    <a:extLst>
                      <a:ext uri="{FF2B5EF4-FFF2-40B4-BE49-F238E27FC236}">
                        <a16:creationId xmlns:a16="http://schemas.microsoft.com/office/drawing/2014/main" id="{07D8F2D8-274E-E1B0-D294-80430932FD7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3" name="Straight Connector 892">
                    <a:extLst>
                      <a:ext uri="{FF2B5EF4-FFF2-40B4-BE49-F238E27FC236}">
                        <a16:creationId xmlns:a16="http://schemas.microsoft.com/office/drawing/2014/main" id="{4210F516-9213-F755-9409-98002537D8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4" name="Straight Connector 893">
                    <a:extLst>
                      <a:ext uri="{FF2B5EF4-FFF2-40B4-BE49-F238E27FC236}">
                        <a16:creationId xmlns:a16="http://schemas.microsoft.com/office/drawing/2014/main" id="{FBFDC5C6-BFA5-EBD6-1E2C-FBCE007156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5" name="Straight Connector 894">
                    <a:extLst>
                      <a:ext uri="{FF2B5EF4-FFF2-40B4-BE49-F238E27FC236}">
                        <a16:creationId xmlns:a16="http://schemas.microsoft.com/office/drawing/2014/main" id="{0F20D6DD-C6E7-B11E-82E4-8D7E84FFA2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62" name="Group 861">
                  <a:extLst>
                    <a:ext uri="{FF2B5EF4-FFF2-40B4-BE49-F238E27FC236}">
                      <a16:creationId xmlns:a16="http://schemas.microsoft.com/office/drawing/2014/main" id="{7C449B17-93EB-1E4E-384F-8438B276685A}"/>
                    </a:ext>
                  </a:extLst>
                </p:cNvPr>
                <p:cNvGrpSpPr/>
                <p:nvPr/>
              </p:nvGrpSpPr>
              <p:grpSpPr>
                <a:xfrm>
                  <a:off x="2801905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84" name="Rectangle 883">
                    <a:extLst>
                      <a:ext uri="{FF2B5EF4-FFF2-40B4-BE49-F238E27FC236}">
                        <a16:creationId xmlns:a16="http://schemas.microsoft.com/office/drawing/2014/main" id="{DB5F7709-0358-D7A5-A1F3-16276CC03DE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85" name="Rectangle 884">
                    <a:extLst>
                      <a:ext uri="{FF2B5EF4-FFF2-40B4-BE49-F238E27FC236}">
                        <a16:creationId xmlns:a16="http://schemas.microsoft.com/office/drawing/2014/main" id="{205FA0A4-17C1-51F2-6A28-18342220D16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86" name="Straight Connector 885">
                    <a:extLst>
                      <a:ext uri="{FF2B5EF4-FFF2-40B4-BE49-F238E27FC236}">
                        <a16:creationId xmlns:a16="http://schemas.microsoft.com/office/drawing/2014/main" id="{BE80465C-96D0-0684-BF68-5D88F7951D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7" name="Straight Connector 886">
                    <a:extLst>
                      <a:ext uri="{FF2B5EF4-FFF2-40B4-BE49-F238E27FC236}">
                        <a16:creationId xmlns:a16="http://schemas.microsoft.com/office/drawing/2014/main" id="{AD4F76EB-C940-E69E-326B-F5E97EC945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8" name="Straight Connector 887">
                    <a:extLst>
                      <a:ext uri="{FF2B5EF4-FFF2-40B4-BE49-F238E27FC236}">
                        <a16:creationId xmlns:a16="http://schemas.microsoft.com/office/drawing/2014/main" id="{006DB7DA-0412-BD3E-F1FA-B035908AEDF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9" name="Straight Connector 888">
                    <a:extLst>
                      <a:ext uri="{FF2B5EF4-FFF2-40B4-BE49-F238E27FC236}">
                        <a16:creationId xmlns:a16="http://schemas.microsoft.com/office/drawing/2014/main" id="{9E658756-FFCF-49CD-371B-3441B9662F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63" name="Group 862">
                  <a:extLst>
                    <a:ext uri="{FF2B5EF4-FFF2-40B4-BE49-F238E27FC236}">
                      <a16:creationId xmlns:a16="http://schemas.microsoft.com/office/drawing/2014/main" id="{2D0ECD8B-1D9A-46EE-8CEE-D0570F9D5703}"/>
                    </a:ext>
                  </a:extLst>
                </p:cNvPr>
                <p:cNvGrpSpPr/>
                <p:nvPr/>
              </p:nvGrpSpPr>
              <p:grpSpPr>
                <a:xfrm>
                  <a:off x="2673069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78" name="Rectangle 877">
                    <a:extLst>
                      <a:ext uri="{FF2B5EF4-FFF2-40B4-BE49-F238E27FC236}">
                        <a16:creationId xmlns:a16="http://schemas.microsoft.com/office/drawing/2014/main" id="{621E53C8-C4CF-9BB8-2AE5-2D824567E59A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79" name="Rectangle 878">
                    <a:extLst>
                      <a:ext uri="{FF2B5EF4-FFF2-40B4-BE49-F238E27FC236}">
                        <a16:creationId xmlns:a16="http://schemas.microsoft.com/office/drawing/2014/main" id="{DA286898-5FC3-9CD9-392E-35C86276F91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80" name="Straight Connector 879">
                    <a:extLst>
                      <a:ext uri="{FF2B5EF4-FFF2-40B4-BE49-F238E27FC236}">
                        <a16:creationId xmlns:a16="http://schemas.microsoft.com/office/drawing/2014/main" id="{A7F13DBA-3109-8627-D3D2-661C0DB6FE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1" name="Straight Connector 880">
                    <a:extLst>
                      <a:ext uri="{FF2B5EF4-FFF2-40B4-BE49-F238E27FC236}">
                        <a16:creationId xmlns:a16="http://schemas.microsoft.com/office/drawing/2014/main" id="{FB8EFFEE-2E0C-B102-F441-B88B49CA26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2" name="Straight Connector 881">
                    <a:extLst>
                      <a:ext uri="{FF2B5EF4-FFF2-40B4-BE49-F238E27FC236}">
                        <a16:creationId xmlns:a16="http://schemas.microsoft.com/office/drawing/2014/main" id="{6581D25A-60DF-2823-AFB6-E364DCA7F65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3" name="Straight Connector 882">
                    <a:extLst>
                      <a:ext uri="{FF2B5EF4-FFF2-40B4-BE49-F238E27FC236}">
                        <a16:creationId xmlns:a16="http://schemas.microsoft.com/office/drawing/2014/main" id="{D1B87E4A-9999-F2A4-53EC-A240A232BA1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64" name="Group 863">
                  <a:extLst>
                    <a:ext uri="{FF2B5EF4-FFF2-40B4-BE49-F238E27FC236}">
                      <a16:creationId xmlns:a16="http://schemas.microsoft.com/office/drawing/2014/main" id="{24DDD100-C624-6653-C0C9-D41BA007E991}"/>
                    </a:ext>
                  </a:extLst>
                </p:cNvPr>
                <p:cNvGrpSpPr/>
                <p:nvPr/>
              </p:nvGrpSpPr>
              <p:grpSpPr>
                <a:xfrm>
                  <a:off x="2544233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72" name="Rectangle 871">
                    <a:extLst>
                      <a:ext uri="{FF2B5EF4-FFF2-40B4-BE49-F238E27FC236}">
                        <a16:creationId xmlns:a16="http://schemas.microsoft.com/office/drawing/2014/main" id="{95E9A76E-9C41-4CD9-FEEF-81DDF0672F6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73" name="Rectangle 872">
                    <a:extLst>
                      <a:ext uri="{FF2B5EF4-FFF2-40B4-BE49-F238E27FC236}">
                        <a16:creationId xmlns:a16="http://schemas.microsoft.com/office/drawing/2014/main" id="{9E53392E-FA6F-E5E9-E7D2-D9314B4D62CB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74" name="Straight Connector 873">
                    <a:extLst>
                      <a:ext uri="{FF2B5EF4-FFF2-40B4-BE49-F238E27FC236}">
                        <a16:creationId xmlns:a16="http://schemas.microsoft.com/office/drawing/2014/main" id="{090EEA28-ADA0-D1B8-2E0A-8E839E34CE2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5" name="Straight Connector 874">
                    <a:extLst>
                      <a:ext uri="{FF2B5EF4-FFF2-40B4-BE49-F238E27FC236}">
                        <a16:creationId xmlns:a16="http://schemas.microsoft.com/office/drawing/2014/main" id="{75476922-0C25-9BD0-386E-BF1893EC28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6" name="Straight Connector 875">
                    <a:extLst>
                      <a:ext uri="{FF2B5EF4-FFF2-40B4-BE49-F238E27FC236}">
                        <a16:creationId xmlns:a16="http://schemas.microsoft.com/office/drawing/2014/main" id="{52386485-DF74-47B5-00ED-14C9AA72341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7" name="Straight Connector 876">
                    <a:extLst>
                      <a:ext uri="{FF2B5EF4-FFF2-40B4-BE49-F238E27FC236}">
                        <a16:creationId xmlns:a16="http://schemas.microsoft.com/office/drawing/2014/main" id="{03165A31-A520-3E54-7BC8-1BE61E3E3F5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65" name="Group 864">
                  <a:extLst>
                    <a:ext uri="{FF2B5EF4-FFF2-40B4-BE49-F238E27FC236}">
                      <a16:creationId xmlns:a16="http://schemas.microsoft.com/office/drawing/2014/main" id="{14840BEB-3703-6112-CDEB-AB5C3B6F8EA9}"/>
                    </a:ext>
                  </a:extLst>
                </p:cNvPr>
                <p:cNvGrpSpPr/>
                <p:nvPr/>
              </p:nvGrpSpPr>
              <p:grpSpPr>
                <a:xfrm>
                  <a:off x="2415397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66" name="Rectangle 865">
                    <a:extLst>
                      <a:ext uri="{FF2B5EF4-FFF2-40B4-BE49-F238E27FC236}">
                        <a16:creationId xmlns:a16="http://schemas.microsoft.com/office/drawing/2014/main" id="{F14DC224-2166-E01E-E7E1-C9929EE1210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67" name="Rectangle 866">
                    <a:extLst>
                      <a:ext uri="{FF2B5EF4-FFF2-40B4-BE49-F238E27FC236}">
                        <a16:creationId xmlns:a16="http://schemas.microsoft.com/office/drawing/2014/main" id="{4475E817-79A6-1D78-65F4-E18A76053E57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868" name="Straight Connector 867">
                    <a:extLst>
                      <a:ext uri="{FF2B5EF4-FFF2-40B4-BE49-F238E27FC236}">
                        <a16:creationId xmlns:a16="http://schemas.microsoft.com/office/drawing/2014/main" id="{A43E8428-4388-57A7-72FF-A85678A7B0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9" name="Straight Connector 868">
                    <a:extLst>
                      <a:ext uri="{FF2B5EF4-FFF2-40B4-BE49-F238E27FC236}">
                        <a16:creationId xmlns:a16="http://schemas.microsoft.com/office/drawing/2014/main" id="{F174DFD6-D899-1264-0FFB-50CAA33C23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0" name="Straight Connector 869">
                    <a:extLst>
                      <a:ext uri="{FF2B5EF4-FFF2-40B4-BE49-F238E27FC236}">
                        <a16:creationId xmlns:a16="http://schemas.microsoft.com/office/drawing/2014/main" id="{57278C11-60DC-97E6-3F64-2A6C3985657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1" name="Straight Connector 870">
                    <a:extLst>
                      <a:ext uri="{FF2B5EF4-FFF2-40B4-BE49-F238E27FC236}">
                        <a16:creationId xmlns:a16="http://schemas.microsoft.com/office/drawing/2014/main" id="{A4D6413F-C4CD-C1DE-9E21-05581A4F93B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318" name="TextBox 317">
              <a:extLst>
                <a:ext uri="{FF2B5EF4-FFF2-40B4-BE49-F238E27FC236}">
                  <a16:creationId xmlns:a16="http://schemas.microsoft.com/office/drawing/2014/main" id="{5177E2DA-69A0-017C-4ED0-D012F32CF072}"/>
                </a:ext>
              </a:extLst>
            </p:cNvPr>
            <p:cNvSpPr txBox="1"/>
            <p:nvPr/>
          </p:nvSpPr>
          <p:spPr>
            <a:xfrm>
              <a:off x="839901" y="3598399"/>
              <a:ext cx="356510" cy="184666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600">
                  <a:latin typeface="Arial" panose="020B0604020202020204" pitchFamily="34" charset="0"/>
                  <a:cs typeface="Arial" panose="020B0604020202020204" pitchFamily="34" charset="0"/>
                </a:rPr>
                <a:t>MP</a:t>
              </a:r>
            </a:p>
          </p:txBody>
        </p:sp>
        <p:sp>
          <p:nvSpPr>
            <p:cNvPr id="319" name="TextBox 318">
              <a:extLst>
                <a:ext uri="{FF2B5EF4-FFF2-40B4-BE49-F238E27FC236}">
                  <a16:creationId xmlns:a16="http://schemas.microsoft.com/office/drawing/2014/main" id="{43094B1A-B8F8-67CA-B49E-B703DF6D5D68}"/>
                </a:ext>
              </a:extLst>
            </p:cNvPr>
            <p:cNvSpPr txBox="1"/>
            <p:nvPr/>
          </p:nvSpPr>
          <p:spPr>
            <a:xfrm>
              <a:off x="1127912" y="3876841"/>
              <a:ext cx="285440" cy="184666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</p:spPr>
          <p:txBody>
            <a:bodyPr wrap="square" rtlCol="0">
              <a:spAutoFit/>
            </a:bodyPr>
            <a:lstStyle/>
            <a:p>
              <a:r>
                <a:rPr lang="en-US" sz="600">
                  <a:latin typeface="Arial" panose="020B0604020202020204" pitchFamily="34" charset="0"/>
                  <a:cs typeface="Arial" panose="020B0604020202020204" pitchFamily="34" charset="0"/>
                </a:rPr>
                <a:t>TP</a:t>
              </a:r>
            </a:p>
          </p:txBody>
        </p:sp>
        <p:grpSp>
          <p:nvGrpSpPr>
            <p:cNvPr id="320" name="Group 319">
              <a:extLst>
                <a:ext uri="{FF2B5EF4-FFF2-40B4-BE49-F238E27FC236}">
                  <a16:creationId xmlns:a16="http://schemas.microsoft.com/office/drawing/2014/main" id="{8FA88620-DEDA-CFF3-D9EE-900806AF898B}"/>
                </a:ext>
              </a:extLst>
            </p:cNvPr>
            <p:cNvGrpSpPr/>
            <p:nvPr/>
          </p:nvGrpSpPr>
          <p:grpSpPr>
            <a:xfrm>
              <a:off x="1062889" y="3457293"/>
              <a:ext cx="266617" cy="416443"/>
              <a:chOff x="383727" y="2465612"/>
              <a:chExt cx="230699" cy="360340"/>
            </a:xfrm>
          </p:grpSpPr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id="{B798AE28-E996-FA63-9A17-4633C72FB2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0157" y="2706726"/>
                <a:ext cx="123018" cy="116330"/>
              </a:xfrm>
              <a:prstGeom prst="line">
                <a:avLst/>
              </a:prstGeom>
              <a:ln w="12700">
                <a:solidFill>
                  <a:srgbClr val="D0B9B4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id="{BBCBCE35-32A3-BC1A-A54D-EB1E5B43BBB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8666" y="2568668"/>
                <a:ext cx="0" cy="138058"/>
              </a:xfrm>
              <a:prstGeom prst="line">
                <a:avLst/>
              </a:prstGeom>
              <a:ln w="12700">
                <a:solidFill>
                  <a:srgbClr val="D0B9B4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8D835AEF-C1FC-DC68-11DF-4CD5C006692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9516" y="2465612"/>
                <a:ext cx="116781" cy="106610"/>
              </a:xfrm>
              <a:prstGeom prst="line">
                <a:avLst/>
              </a:prstGeom>
              <a:ln w="12700">
                <a:solidFill>
                  <a:srgbClr val="D0B9B4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5069E7A9-4EDE-A423-F390-4728E0746E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3727" y="2620949"/>
                <a:ext cx="0" cy="205003"/>
              </a:xfrm>
              <a:prstGeom prst="line">
                <a:avLst/>
              </a:prstGeom>
              <a:ln w="12700">
                <a:solidFill>
                  <a:srgbClr val="D0B9B4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0DF66D14-A8A5-9188-396F-63BD661367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3727" y="2825952"/>
                <a:ext cx="230699" cy="0"/>
              </a:xfrm>
              <a:prstGeom prst="line">
                <a:avLst/>
              </a:prstGeom>
              <a:ln w="12700">
                <a:solidFill>
                  <a:srgbClr val="D0B9B4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1" name="Straight Arrow Connector 320">
              <a:extLst>
                <a:ext uri="{FF2B5EF4-FFF2-40B4-BE49-F238E27FC236}">
                  <a16:creationId xmlns:a16="http://schemas.microsoft.com/office/drawing/2014/main" id="{86E7DFB9-5A50-DBB8-582B-1B742E54A6E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24471" y="3728819"/>
              <a:ext cx="0" cy="200895"/>
            </a:xfrm>
            <a:prstGeom prst="straightConnector1">
              <a:avLst/>
            </a:prstGeom>
            <a:ln w="12700"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D6850CC3-E0B8-5205-23F5-C1B95A4B70AD}"/>
                </a:ext>
              </a:extLst>
            </p:cNvPr>
            <p:cNvCxnSpPr>
              <a:cxnSpLocks/>
            </p:cNvCxnSpPr>
            <p:nvPr/>
          </p:nvCxnSpPr>
          <p:spPr>
            <a:xfrm>
              <a:off x="1023430" y="3969174"/>
              <a:ext cx="189309" cy="132"/>
            </a:xfrm>
            <a:prstGeom prst="straightConnector1">
              <a:avLst/>
            </a:prstGeom>
            <a:ln w="12700"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3" name="Triangle 2427">
              <a:extLst>
                <a:ext uri="{FF2B5EF4-FFF2-40B4-BE49-F238E27FC236}">
                  <a16:creationId xmlns:a16="http://schemas.microsoft.com/office/drawing/2014/main" id="{C978A080-1579-2D91-040E-1938DAA77789}"/>
                </a:ext>
              </a:extLst>
            </p:cNvPr>
            <p:cNvSpPr/>
            <p:nvPr/>
          </p:nvSpPr>
          <p:spPr>
            <a:xfrm rot="10800000">
              <a:off x="1014877" y="3530860"/>
              <a:ext cx="96026" cy="105948"/>
            </a:xfrm>
            <a:prstGeom prst="triangle">
              <a:avLst/>
            </a:prstGeom>
            <a:solidFill>
              <a:srgbClr val="D3BBB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048" name="Group 3047">
            <a:extLst>
              <a:ext uri="{FF2B5EF4-FFF2-40B4-BE49-F238E27FC236}">
                <a16:creationId xmlns:a16="http://schemas.microsoft.com/office/drawing/2014/main" id="{E908E81D-F874-A62C-9968-ED0C98D2DD6A}"/>
              </a:ext>
            </a:extLst>
          </p:cNvPr>
          <p:cNvGrpSpPr/>
          <p:nvPr/>
        </p:nvGrpSpPr>
        <p:grpSpPr>
          <a:xfrm>
            <a:off x="28955" y="567203"/>
            <a:ext cx="198890" cy="2283192"/>
            <a:chOff x="28955" y="567203"/>
            <a:chExt cx="198890" cy="2283192"/>
          </a:xfrm>
        </p:grpSpPr>
        <p:sp>
          <p:nvSpPr>
            <p:cNvPr id="6" name="Rounded Rectangle 2653">
              <a:extLst>
                <a:ext uri="{FF2B5EF4-FFF2-40B4-BE49-F238E27FC236}">
                  <a16:creationId xmlns:a16="http://schemas.microsoft.com/office/drawing/2014/main" id="{A2A829B1-2756-ACD4-51F4-1197D83B9A91}"/>
                </a:ext>
              </a:extLst>
            </p:cNvPr>
            <p:cNvSpPr/>
            <p:nvPr/>
          </p:nvSpPr>
          <p:spPr>
            <a:xfrm rot="16200000">
              <a:off x="-381184" y="977342"/>
              <a:ext cx="1012301" cy="192024"/>
            </a:xfrm>
            <a:prstGeom prst="roundRect">
              <a:avLst/>
            </a:prstGeom>
            <a:solidFill>
              <a:schemeClr val="bg2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Intravital imaging</a:t>
              </a:r>
            </a:p>
          </p:txBody>
        </p:sp>
        <p:sp>
          <p:nvSpPr>
            <p:cNvPr id="12" name="Rounded Rectangle 2825">
              <a:extLst>
                <a:ext uri="{FF2B5EF4-FFF2-40B4-BE49-F238E27FC236}">
                  <a16:creationId xmlns:a16="http://schemas.microsoft.com/office/drawing/2014/main" id="{17EFED70-7658-3AF6-D834-92C56EB773BE}"/>
                </a:ext>
              </a:extLst>
            </p:cNvPr>
            <p:cNvSpPr/>
            <p:nvPr/>
          </p:nvSpPr>
          <p:spPr>
            <a:xfrm rot="16200000">
              <a:off x="-374317" y="2248233"/>
              <a:ext cx="1012300" cy="192024"/>
            </a:xfrm>
            <a:prstGeom prst="roundRect">
              <a:avLst/>
            </a:prstGeom>
            <a:solidFill>
              <a:srgbClr val="D3BBB7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3D Simulation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DEC607B-9421-046B-1480-A6598BDE5F75}"/>
              </a:ext>
            </a:extLst>
          </p:cNvPr>
          <p:cNvGrpSpPr/>
          <p:nvPr/>
        </p:nvGrpSpPr>
        <p:grpSpPr>
          <a:xfrm>
            <a:off x="1160168" y="1880378"/>
            <a:ext cx="791208" cy="901471"/>
            <a:chOff x="724581" y="1321224"/>
            <a:chExt cx="541332" cy="547981"/>
          </a:xfrm>
        </p:grpSpPr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DD2F9AEC-B3F2-4DFF-FFE6-057067216695}"/>
                </a:ext>
              </a:extLst>
            </p:cNvPr>
            <p:cNvCxnSpPr/>
            <p:nvPr/>
          </p:nvCxnSpPr>
          <p:spPr>
            <a:xfrm>
              <a:off x="834485" y="1380783"/>
              <a:ext cx="0" cy="39565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09" name="Group 308">
              <a:extLst>
                <a:ext uri="{FF2B5EF4-FFF2-40B4-BE49-F238E27FC236}">
                  <a16:creationId xmlns:a16="http://schemas.microsoft.com/office/drawing/2014/main" id="{208DD5FA-3B86-4169-394A-3142E60E562F}"/>
                </a:ext>
              </a:extLst>
            </p:cNvPr>
            <p:cNvGrpSpPr/>
            <p:nvPr/>
          </p:nvGrpSpPr>
          <p:grpSpPr>
            <a:xfrm>
              <a:off x="724581" y="1321224"/>
              <a:ext cx="541332" cy="547981"/>
              <a:chOff x="724581" y="1321224"/>
              <a:chExt cx="541332" cy="547981"/>
            </a:xfrm>
          </p:grpSpPr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13A038BB-AD18-0B19-A48A-678BE7750E8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34485" y="1776433"/>
                <a:ext cx="344947" cy="50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41D19B4A-F7DA-8050-200B-6D30FE706F2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49114" y="1674220"/>
                <a:ext cx="76073" cy="84957"/>
              </a:xfrm>
              <a:prstGeom prst="line">
                <a:avLst/>
              </a:prstGeom>
              <a:ln w="12700">
                <a:solidFill>
                  <a:srgbClr val="D3BBB6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B84B3487-6D0E-A62C-2A2A-5A29B6DA0E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24034" y="1647670"/>
                <a:ext cx="171092" cy="191071"/>
              </a:xfrm>
              <a:prstGeom prst="line">
                <a:avLst/>
              </a:prstGeom>
              <a:ln w="12700">
                <a:solidFill>
                  <a:srgbClr val="D3BBB6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3" name="Freeform 2833">
                <a:extLst>
                  <a:ext uri="{FF2B5EF4-FFF2-40B4-BE49-F238E27FC236}">
                    <a16:creationId xmlns:a16="http://schemas.microsoft.com/office/drawing/2014/main" id="{8A1A9F71-9E23-9716-C7F5-0A331DE89AD8}"/>
                  </a:ext>
                </a:extLst>
              </p:cNvPr>
              <p:cNvSpPr/>
              <p:nvPr/>
            </p:nvSpPr>
            <p:spPr>
              <a:xfrm>
                <a:off x="852177" y="1406733"/>
                <a:ext cx="69235" cy="89837"/>
              </a:xfrm>
              <a:custGeom>
                <a:avLst/>
                <a:gdLst>
                  <a:gd name="connsiteX0" fmla="*/ 69646 w 132519"/>
                  <a:gd name="connsiteY0" fmla="*/ 102968 h 154403"/>
                  <a:gd name="connsiteX1" fmla="*/ 1066 w 132519"/>
                  <a:gd name="connsiteY1" fmla="*/ 74393 h 154403"/>
                  <a:gd name="connsiteX2" fmla="*/ 35356 w 132519"/>
                  <a:gd name="connsiteY2" fmla="*/ 98 h 154403"/>
                  <a:gd name="connsiteX3" fmla="*/ 132511 w 132519"/>
                  <a:gd name="connsiteY3" fmla="*/ 91538 h 154403"/>
                  <a:gd name="connsiteX4" fmla="*/ 29641 w 132519"/>
                  <a:gd name="connsiteY4" fmla="*/ 154403 h 154403"/>
                  <a:gd name="connsiteX5" fmla="*/ 29641 w 132519"/>
                  <a:gd name="connsiteY5" fmla="*/ 154403 h 154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2519" h="154403">
                    <a:moveTo>
                      <a:pt x="69646" y="102968"/>
                    </a:moveTo>
                    <a:cubicBezTo>
                      <a:pt x="38213" y="97253"/>
                      <a:pt x="6781" y="91538"/>
                      <a:pt x="1066" y="74393"/>
                    </a:cubicBezTo>
                    <a:cubicBezTo>
                      <a:pt x="-4649" y="57248"/>
                      <a:pt x="13449" y="-2759"/>
                      <a:pt x="35356" y="98"/>
                    </a:cubicBezTo>
                    <a:cubicBezTo>
                      <a:pt x="57263" y="2955"/>
                      <a:pt x="133464" y="65820"/>
                      <a:pt x="132511" y="91538"/>
                    </a:cubicBezTo>
                    <a:cubicBezTo>
                      <a:pt x="131559" y="117256"/>
                      <a:pt x="29641" y="154403"/>
                      <a:pt x="29641" y="154403"/>
                    </a:cubicBezTo>
                    <a:lnTo>
                      <a:pt x="29641" y="154403"/>
                    </a:lnTo>
                  </a:path>
                </a:pathLst>
              </a:custGeom>
              <a:noFill/>
              <a:ln w="12700">
                <a:solidFill>
                  <a:srgbClr val="D3BBB6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4" name="Freeform 2834">
                <a:extLst>
                  <a:ext uri="{FF2B5EF4-FFF2-40B4-BE49-F238E27FC236}">
                    <a16:creationId xmlns:a16="http://schemas.microsoft.com/office/drawing/2014/main" id="{91BCFCA0-8931-07C5-F856-97BB1891C923}"/>
                  </a:ext>
                </a:extLst>
              </p:cNvPr>
              <p:cNvSpPr/>
              <p:nvPr/>
            </p:nvSpPr>
            <p:spPr>
              <a:xfrm>
                <a:off x="1062368" y="1372300"/>
                <a:ext cx="137571" cy="178508"/>
              </a:xfrm>
              <a:custGeom>
                <a:avLst/>
                <a:gdLst>
                  <a:gd name="connsiteX0" fmla="*/ 69646 w 132519"/>
                  <a:gd name="connsiteY0" fmla="*/ 102968 h 154403"/>
                  <a:gd name="connsiteX1" fmla="*/ 1066 w 132519"/>
                  <a:gd name="connsiteY1" fmla="*/ 74393 h 154403"/>
                  <a:gd name="connsiteX2" fmla="*/ 35356 w 132519"/>
                  <a:gd name="connsiteY2" fmla="*/ 98 h 154403"/>
                  <a:gd name="connsiteX3" fmla="*/ 132511 w 132519"/>
                  <a:gd name="connsiteY3" fmla="*/ 91538 h 154403"/>
                  <a:gd name="connsiteX4" fmla="*/ 29641 w 132519"/>
                  <a:gd name="connsiteY4" fmla="*/ 154403 h 154403"/>
                  <a:gd name="connsiteX5" fmla="*/ 29641 w 132519"/>
                  <a:gd name="connsiteY5" fmla="*/ 154403 h 154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2519" h="154403">
                    <a:moveTo>
                      <a:pt x="69646" y="102968"/>
                    </a:moveTo>
                    <a:cubicBezTo>
                      <a:pt x="38213" y="97253"/>
                      <a:pt x="6781" y="91538"/>
                      <a:pt x="1066" y="74393"/>
                    </a:cubicBezTo>
                    <a:cubicBezTo>
                      <a:pt x="-4649" y="57248"/>
                      <a:pt x="13449" y="-2759"/>
                      <a:pt x="35356" y="98"/>
                    </a:cubicBezTo>
                    <a:cubicBezTo>
                      <a:pt x="57263" y="2955"/>
                      <a:pt x="133464" y="65820"/>
                      <a:pt x="132511" y="91538"/>
                    </a:cubicBezTo>
                    <a:cubicBezTo>
                      <a:pt x="131559" y="117256"/>
                      <a:pt x="29641" y="154403"/>
                      <a:pt x="29641" y="154403"/>
                    </a:cubicBezTo>
                    <a:lnTo>
                      <a:pt x="29641" y="154403"/>
                    </a:lnTo>
                  </a:path>
                </a:pathLst>
              </a:custGeom>
              <a:noFill/>
              <a:ln w="12700">
                <a:solidFill>
                  <a:srgbClr val="D3BBB6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5" name="TextBox 314">
                <a:extLst>
                  <a:ext uri="{FF2B5EF4-FFF2-40B4-BE49-F238E27FC236}">
                    <a16:creationId xmlns:a16="http://schemas.microsoft.com/office/drawing/2014/main" id="{A8A685EB-45FB-E512-D77E-BAD7028DCA00}"/>
                  </a:ext>
                </a:extLst>
              </p:cNvPr>
              <p:cNvSpPr txBox="1"/>
              <p:nvPr/>
            </p:nvSpPr>
            <p:spPr>
              <a:xfrm>
                <a:off x="1060602" y="1756951"/>
                <a:ext cx="205311" cy="1122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sz="600">
                    <a:latin typeface="Arial" panose="020B0604020202020204" pitchFamily="34" charset="0"/>
                    <a:cs typeface="Arial" panose="020B0604020202020204" pitchFamily="34" charset="0"/>
                  </a:rPr>
                  <a:t>MP</a:t>
                </a:r>
              </a:p>
            </p:txBody>
          </p:sp>
          <p:sp>
            <p:nvSpPr>
              <p:cNvPr id="316" name="TextBox 315">
                <a:extLst>
                  <a:ext uri="{FF2B5EF4-FFF2-40B4-BE49-F238E27FC236}">
                    <a16:creationId xmlns:a16="http://schemas.microsoft.com/office/drawing/2014/main" id="{832335E7-4E84-726F-B7C6-C609E9E38BD8}"/>
                  </a:ext>
                </a:extLst>
              </p:cNvPr>
              <p:cNvSpPr txBox="1"/>
              <p:nvPr/>
            </p:nvSpPr>
            <p:spPr>
              <a:xfrm rot="16200000">
                <a:off x="701907" y="1343898"/>
                <a:ext cx="171694" cy="1263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>
                    <a:latin typeface="Arial" panose="020B0604020202020204" pitchFamily="34" charset="0"/>
                    <a:cs typeface="Arial" panose="020B0604020202020204" pitchFamily="34" charset="0"/>
                  </a:rPr>
                  <a:t>TP</a:t>
                </a:r>
              </a:p>
            </p:txBody>
          </p:sp>
        </p:grpSp>
      </p:grpSp>
      <p:sp>
        <p:nvSpPr>
          <p:cNvPr id="14" name="Rounded Rectangle 2839">
            <a:extLst>
              <a:ext uri="{FF2B5EF4-FFF2-40B4-BE49-F238E27FC236}">
                <a16:creationId xmlns:a16="http://schemas.microsoft.com/office/drawing/2014/main" id="{0848ADAF-C747-CFDD-8CB4-C94F735AE0B6}"/>
              </a:ext>
            </a:extLst>
          </p:cNvPr>
          <p:cNvSpPr/>
          <p:nvPr/>
        </p:nvSpPr>
        <p:spPr>
          <a:xfrm>
            <a:off x="2166433" y="372591"/>
            <a:ext cx="1081006" cy="192024"/>
          </a:xfrm>
          <a:prstGeom prst="roundRect">
            <a:avLst/>
          </a:prstGeom>
          <a:solidFill>
            <a:schemeClr val="bg2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Extraction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8ED92C2-5271-289D-D759-8E46D3C7165B}"/>
              </a:ext>
            </a:extLst>
          </p:cNvPr>
          <p:cNvCxnSpPr>
            <a:cxnSpLocks/>
          </p:cNvCxnSpPr>
          <p:nvPr/>
        </p:nvCxnSpPr>
        <p:spPr>
          <a:xfrm>
            <a:off x="3028515" y="1532544"/>
            <a:ext cx="0" cy="357722"/>
          </a:xfrm>
          <a:prstGeom prst="straightConnector1">
            <a:avLst/>
          </a:prstGeom>
          <a:ln>
            <a:solidFill>
              <a:schemeClr val="tx1"/>
            </a:solidFill>
            <a:headEnd type="stealth" w="med" len="med"/>
            <a:tailEnd type="stealth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D56FA6FE-4FC4-5903-4D56-50A064DF9259}"/>
              </a:ext>
            </a:extLst>
          </p:cNvPr>
          <p:cNvSpPr txBox="1"/>
          <p:nvPr/>
        </p:nvSpPr>
        <p:spPr>
          <a:xfrm>
            <a:off x="2200539" y="1621342"/>
            <a:ext cx="86914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600" i="1">
                <a:latin typeface="Arial" panose="020B0604020202020204" pitchFamily="34" charset="0"/>
                <a:cs typeface="Arial" panose="020B0604020202020204" pitchFamily="34" charset="0"/>
              </a:rPr>
              <a:t>Directly comparable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B2AA071-EA2A-F646-E3B6-80F017E6FDAB}"/>
              </a:ext>
            </a:extLst>
          </p:cNvPr>
          <p:cNvGrpSpPr/>
          <p:nvPr/>
        </p:nvGrpSpPr>
        <p:grpSpPr>
          <a:xfrm>
            <a:off x="2176061" y="729670"/>
            <a:ext cx="1097946" cy="755259"/>
            <a:chOff x="2238980" y="6651837"/>
            <a:chExt cx="1097946" cy="755259"/>
          </a:xfrm>
        </p:grpSpPr>
        <p:pic>
          <p:nvPicPr>
            <p:cNvPr id="289" name="Picture 288" descr="A group of black and red objects&#10;&#10;Description automatically generated">
              <a:extLst>
                <a:ext uri="{FF2B5EF4-FFF2-40B4-BE49-F238E27FC236}">
                  <a16:creationId xmlns:a16="http://schemas.microsoft.com/office/drawing/2014/main" id="{41CDA38E-E469-F8F3-DEF0-6553BF997A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391" t="13564" r="7459" b="51295"/>
            <a:stretch/>
          </p:blipFill>
          <p:spPr>
            <a:xfrm>
              <a:off x="2284051" y="6808396"/>
              <a:ext cx="202052" cy="184666"/>
            </a:xfrm>
            <a:prstGeom prst="rect">
              <a:avLst/>
            </a:prstGeom>
          </p:spPr>
        </p:pic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2EFC7DD7-B31E-286E-D3C9-F91467B1F752}"/>
                </a:ext>
              </a:extLst>
            </p:cNvPr>
            <p:cNvGrpSpPr/>
            <p:nvPr/>
          </p:nvGrpSpPr>
          <p:grpSpPr>
            <a:xfrm>
              <a:off x="2238980" y="6651837"/>
              <a:ext cx="1097946" cy="755259"/>
              <a:chOff x="6471696" y="4817072"/>
              <a:chExt cx="1097946" cy="755259"/>
            </a:xfrm>
          </p:grpSpPr>
          <p:pic>
            <p:nvPicPr>
              <p:cNvPr id="291" name="Picture 290" descr="A group of black and red objects&#10;&#10;Description automatically generated">
                <a:extLst>
                  <a:ext uri="{FF2B5EF4-FFF2-40B4-BE49-F238E27FC236}">
                    <a16:creationId xmlns:a16="http://schemas.microsoft.com/office/drawing/2014/main" id="{A6F5C094-4AD8-F13E-4D36-2FD259F967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326" t="47834" r="36370" b="20587"/>
              <a:stretch/>
            </p:blipFill>
            <p:spPr>
              <a:xfrm>
                <a:off x="6544862" y="5144795"/>
                <a:ext cx="158627" cy="164429"/>
              </a:xfrm>
              <a:prstGeom prst="rect">
                <a:avLst/>
              </a:prstGeom>
            </p:spPr>
          </p:pic>
          <p:pic>
            <p:nvPicPr>
              <p:cNvPr id="292" name="Picture 291" descr="A group of blue and black objects&#10;&#10;Description automatically generated">
                <a:extLst>
                  <a:ext uri="{FF2B5EF4-FFF2-40B4-BE49-F238E27FC236}">
                    <a16:creationId xmlns:a16="http://schemas.microsoft.com/office/drawing/2014/main" id="{E304E699-BB2D-67DB-84EC-FB0486ECEF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454" t="12272" r="60492" b="53175"/>
              <a:stretch/>
            </p:blipFill>
            <p:spPr>
              <a:xfrm>
                <a:off x="6528914" y="5297319"/>
                <a:ext cx="192407" cy="179917"/>
              </a:xfrm>
              <a:prstGeom prst="rect">
                <a:avLst/>
              </a:prstGeom>
            </p:spPr>
          </p:pic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FF29360E-68CC-F884-F7D7-4D878AD7EB17}"/>
                  </a:ext>
                </a:extLst>
              </p:cNvPr>
              <p:cNvGrpSpPr/>
              <p:nvPr/>
            </p:nvGrpSpPr>
            <p:grpSpPr>
              <a:xfrm>
                <a:off x="6471696" y="4817072"/>
                <a:ext cx="1097946" cy="755259"/>
                <a:chOff x="6471696" y="4817072"/>
                <a:chExt cx="1097946" cy="755259"/>
              </a:xfrm>
            </p:grpSpPr>
            <p:sp>
              <p:nvSpPr>
                <p:cNvPr id="294" name="Double Bracket 293">
                  <a:extLst>
                    <a:ext uri="{FF2B5EF4-FFF2-40B4-BE49-F238E27FC236}">
                      <a16:creationId xmlns:a16="http://schemas.microsoft.com/office/drawing/2014/main" id="{2FB4BBD4-0248-285C-8EC4-1A617CC47D87}"/>
                    </a:ext>
                  </a:extLst>
                </p:cNvPr>
                <p:cNvSpPr/>
                <p:nvPr/>
              </p:nvSpPr>
              <p:spPr>
                <a:xfrm>
                  <a:off x="6501840" y="4843534"/>
                  <a:ext cx="1020696" cy="703036"/>
                </a:xfrm>
                <a:prstGeom prst="bracketPair">
                  <a:avLst>
                    <a:gd name="adj" fmla="val 4938"/>
                  </a:avLst>
                </a:prstGeom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8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76269B41-AA3C-C7D0-8366-9A6F0678F6F9}"/>
                    </a:ext>
                  </a:extLst>
                </p:cNvPr>
                <p:cNvGrpSpPr/>
                <p:nvPr/>
              </p:nvGrpSpPr>
              <p:grpSpPr>
                <a:xfrm>
                  <a:off x="7185047" y="4982952"/>
                  <a:ext cx="280070" cy="554084"/>
                  <a:chOff x="4237305" y="174809"/>
                  <a:chExt cx="183766" cy="528640"/>
                </a:xfrm>
              </p:grpSpPr>
              <p:sp>
                <p:nvSpPr>
                  <p:cNvPr id="305" name="Rectangle 304">
                    <a:extLst>
                      <a:ext uri="{FF2B5EF4-FFF2-40B4-BE49-F238E27FC236}">
                        <a16:creationId xmlns:a16="http://schemas.microsoft.com/office/drawing/2014/main" id="{9C7BC522-6AE3-C17F-94FE-4427BF5AE88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237305" y="174809"/>
                    <a:ext cx="64008" cy="528640"/>
                  </a:xfrm>
                  <a:prstGeom prst="rect">
                    <a:avLst/>
                  </a:prstGeom>
                  <a:solidFill>
                    <a:srgbClr val="D58E00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6" name="Rectangle 305">
                    <a:extLst>
                      <a:ext uri="{FF2B5EF4-FFF2-40B4-BE49-F238E27FC236}">
                        <a16:creationId xmlns:a16="http://schemas.microsoft.com/office/drawing/2014/main" id="{DADC5394-BAC6-5076-96A7-63FEB379804B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297184" y="174809"/>
                    <a:ext cx="64008" cy="528640"/>
                  </a:xfrm>
                  <a:prstGeom prst="rect">
                    <a:avLst/>
                  </a:prstGeom>
                  <a:solidFill>
                    <a:srgbClr val="E7298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7" name="Rectangle 306">
                    <a:extLst>
                      <a:ext uri="{FF2B5EF4-FFF2-40B4-BE49-F238E27FC236}">
                        <a16:creationId xmlns:a16="http://schemas.microsoft.com/office/drawing/2014/main" id="{F48146F1-D7D6-1AEF-2218-283125A815A2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357063" y="174809"/>
                    <a:ext cx="64008" cy="528640"/>
                  </a:xfrm>
                  <a:prstGeom prst="rect">
                    <a:avLst/>
                  </a:prstGeom>
                  <a:solidFill>
                    <a:srgbClr val="7570B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96" name="TextBox 295">
                  <a:extLst>
                    <a:ext uri="{FF2B5EF4-FFF2-40B4-BE49-F238E27FC236}">
                      <a16:creationId xmlns:a16="http://schemas.microsoft.com/office/drawing/2014/main" id="{C42AC0AD-1EE5-FBC3-C46E-2A3E7A5C9A31}"/>
                    </a:ext>
                  </a:extLst>
                </p:cNvPr>
                <p:cNvSpPr txBox="1"/>
                <p:nvPr/>
              </p:nvSpPr>
              <p:spPr>
                <a:xfrm>
                  <a:off x="6471696" y="5356887"/>
                  <a:ext cx="287258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>
                      <a:latin typeface="Arial" panose="020B0604020202020204" pitchFamily="34" charset="0"/>
                      <a:cs typeface="Arial" panose="020B0604020202020204" pitchFamily="34" charset="0"/>
                    </a:rPr>
                    <a:t>…</a:t>
                  </a:r>
                </a:p>
              </p:txBody>
            </p:sp>
            <p:cxnSp>
              <p:nvCxnSpPr>
                <p:cNvPr id="297" name="Straight Connector 296">
                  <a:extLst>
                    <a:ext uri="{FF2B5EF4-FFF2-40B4-BE49-F238E27FC236}">
                      <a16:creationId xmlns:a16="http://schemas.microsoft.com/office/drawing/2014/main" id="{3EAC6756-F298-F1FA-D9CB-51E888566D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520673" y="4960420"/>
                  <a:ext cx="975280" cy="0"/>
                </a:xfrm>
                <a:prstGeom prst="line">
                  <a:avLst/>
                </a:prstGeom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98" name="TextBox 297">
                  <a:extLst>
                    <a:ext uri="{FF2B5EF4-FFF2-40B4-BE49-F238E27FC236}">
                      <a16:creationId xmlns:a16="http://schemas.microsoft.com/office/drawing/2014/main" id="{2C510B33-FB48-82D5-0DB8-F6A5CF2E3515}"/>
                    </a:ext>
                  </a:extLst>
                </p:cNvPr>
                <p:cNvSpPr txBox="1"/>
                <p:nvPr/>
              </p:nvSpPr>
              <p:spPr>
                <a:xfrm>
                  <a:off x="7085020" y="4817072"/>
                  <a:ext cx="484622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Features</a:t>
                  </a:r>
                </a:p>
              </p:txBody>
            </p:sp>
            <p:sp>
              <p:nvSpPr>
                <p:cNvPr id="299" name="Rectangle 298">
                  <a:extLst>
                    <a:ext uri="{FF2B5EF4-FFF2-40B4-BE49-F238E27FC236}">
                      <a16:creationId xmlns:a16="http://schemas.microsoft.com/office/drawing/2014/main" id="{175EF5A7-1ACF-5F5B-9EF7-5B1F5AEA950C}"/>
                    </a:ext>
                  </a:extLst>
                </p:cNvPr>
                <p:cNvSpPr/>
                <p:nvPr/>
              </p:nvSpPr>
              <p:spPr>
                <a:xfrm>
                  <a:off x="6477422" y="4984468"/>
                  <a:ext cx="1071693" cy="146304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cxnSp>
              <p:nvCxnSpPr>
                <p:cNvPr id="300" name="Straight Connector 299">
                  <a:extLst>
                    <a:ext uri="{FF2B5EF4-FFF2-40B4-BE49-F238E27FC236}">
                      <a16:creationId xmlns:a16="http://schemas.microsoft.com/office/drawing/2014/main" id="{2B8B3D2B-7A88-DF3E-A10D-18E974AF166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718360" y="4878532"/>
                  <a:ext cx="0" cy="668037"/>
                </a:xfrm>
                <a:prstGeom prst="line">
                  <a:avLst/>
                </a:prstGeom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1" name="Straight Connector 300">
                  <a:extLst>
                    <a:ext uri="{FF2B5EF4-FFF2-40B4-BE49-F238E27FC236}">
                      <a16:creationId xmlns:a16="http://schemas.microsoft.com/office/drawing/2014/main" id="{E40A1343-4D8B-0DBB-AC02-1AEA5F99BD1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6891730" y="4872269"/>
                  <a:ext cx="0" cy="668037"/>
                </a:xfrm>
                <a:prstGeom prst="line">
                  <a:avLst/>
                </a:prstGeom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2" name="Straight Connector 301">
                  <a:extLst>
                    <a:ext uri="{FF2B5EF4-FFF2-40B4-BE49-F238E27FC236}">
                      <a16:creationId xmlns:a16="http://schemas.microsoft.com/office/drawing/2014/main" id="{6E8D9327-FB92-2EE5-2BAA-072E2C52274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112809" y="4878532"/>
                  <a:ext cx="0" cy="668037"/>
                </a:xfrm>
                <a:prstGeom prst="line">
                  <a:avLst/>
                </a:prstGeom>
                <a:ln>
                  <a:solidFill>
                    <a:schemeClr val="accent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3" name="TextBox 302">
                  <a:extLst>
                    <a:ext uri="{FF2B5EF4-FFF2-40B4-BE49-F238E27FC236}">
                      <a16:creationId xmlns:a16="http://schemas.microsoft.com/office/drawing/2014/main" id="{46E7E3F1-0D31-69D2-34E9-DDF8F2E01F45}"/>
                    </a:ext>
                  </a:extLst>
                </p:cNvPr>
                <p:cNvSpPr txBox="1"/>
                <p:nvPr/>
              </p:nvSpPr>
              <p:spPr>
                <a:xfrm>
                  <a:off x="6653684" y="4817072"/>
                  <a:ext cx="317716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Exp</a:t>
                  </a:r>
                </a:p>
              </p:txBody>
            </p:sp>
            <p:sp>
              <p:nvSpPr>
                <p:cNvPr id="304" name="TextBox 303">
                  <a:extLst>
                    <a:ext uri="{FF2B5EF4-FFF2-40B4-BE49-F238E27FC236}">
                      <a16:creationId xmlns:a16="http://schemas.microsoft.com/office/drawing/2014/main" id="{0AE824DB-F06B-443D-E390-0152EB772863}"/>
                    </a:ext>
                  </a:extLst>
                </p:cNvPr>
                <p:cNvSpPr txBox="1"/>
                <p:nvPr/>
              </p:nvSpPr>
              <p:spPr>
                <a:xfrm>
                  <a:off x="6831533" y="4817072"/>
                  <a:ext cx="356188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Type</a:t>
                  </a:r>
                </a:p>
              </p:txBody>
            </p:sp>
          </p:grpSp>
        </p:grp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F47CF53-4735-FE56-9BFA-51F656E41F22}"/>
              </a:ext>
            </a:extLst>
          </p:cNvPr>
          <p:cNvGrpSpPr/>
          <p:nvPr/>
        </p:nvGrpSpPr>
        <p:grpSpPr>
          <a:xfrm>
            <a:off x="2176061" y="1951988"/>
            <a:ext cx="1097946" cy="755259"/>
            <a:chOff x="6471696" y="4817072"/>
            <a:chExt cx="1097946" cy="755259"/>
          </a:xfrm>
        </p:grpSpPr>
        <p:sp>
          <p:nvSpPr>
            <p:cNvPr id="275" name="Double Bracket 274">
              <a:extLst>
                <a:ext uri="{FF2B5EF4-FFF2-40B4-BE49-F238E27FC236}">
                  <a16:creationId xmlns:a16="http://schemas.microsoft.com/office/drawing/2014/main" id="{ABFDF0AE-28FD-9A21-A51F-2FB9CDE71D57}"/>
                </a:ext>
              </a:extLst>
            </p:cNvPr>
            <p:cNvSpPr/>
            <p:nvPr/>
          </p:nvSpPr>
          <p:spPr>
            <a:xfrm>
              <a:off x="6501840" y="4843534"/>
              <a:ext cx="1020696" cy="703036"/>
            </a:xfrm>
            <a:prstGeom prst="bracketPair">
              <a:avLst>
                <a:gd name="adj" fmla="val 4938"/>
              </a:avLst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8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76" name="Group 275">
              <a:extLst>
                <a:ext uri="{FF2B5EF4-FFF2-40B4-BE49-F238E27FC236}">
                  <a16:creationId xmlns:a16="http://schemas.microsoft.com/office/drawing/2014/main" id="{30083739-6706-8F7D-2B4C-0205FE676A51}"/>
                </a:ext>
              </a:extLst>
            </p:cNvPr>
            <p:cNvGrpSpPr/>
            <p:nvPr/>
          </p:nvGrpSpPr>
          <p:grpSpPr>
            <a:xfrm>
              <a:off x="7185047" y="4982952"/>
              <a:ext cx="280070" cy="554084"/>
              <a:chOff x="4237305" y="174809"/>
              <a:chExt cx="183766" cy="528640"/>
            </a:xfrm>
          </p:grpSpPr>
          <p:sp>
            <p:nvSpPr>
              <p:cNvPr id="286" name="Rectangle 285">
                <a:extLst>
                  <a:ext uri="{FF2B5EF4-FFF2-40B4-BE49-F238E27FC236}">
                    <a16:creationId xmlns:a16="http://schemas.microsoft.com/office/drawing/2014/main" id="{E819245F-2BC8-A272-B0BE-2ECB73A84DE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37305" y="174809"/>
                <a:ext cx="64008" cy="528640"/>
              </a:xfrm>
              <a:prstGeom prst="rect">
                <a:avLst/>
              </a:prstGeom>
              <a:solidFill>
                <a:srgbClr val="D58E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DB9C29EA-1E88-75A2-B474-14B6EBCBB9C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297184" y="174809"/>
                <a:ext cx="64008" cy="528640"/>
              </a:xfrm>
              <a:prstGeom prst="rect">
                <a:avLst/>
              </a:prstGeom>
              <a:solidFill>
                <a:srgbClr val="E7298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8" name="Rectangle 287">
                <a:extLst>
                  <a:ext uri="{FF2B5EF4-FFF2-40B4-BE49-F238E27FC236}">
                    <a16:creationId xmlns:a16="http://schemas.microsoft.com/office/drawing/2014/main" id="{F5BD81F5-5343-E3E7-052E-4C75131720E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57063" y="174809"/>
                <a:ext cx="64008" cy="528640"/>
              </a:xfrm>
              <a:prstGeom prst="rect">
                <a:avLst/>
              </a:prstGeom>
              <a:solidFill>
                <a:srgbClr val="7570B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7" name="TextBox 276">
              <a:extLst>
                <a:ext uri="{FF2B5EF4-FFF2-40B4-BE49-F238E27FC236}">
                  <a16:creationId xmlns:a16="http://schemas.microsoft.com/office/drawing/2014/main" id="{3E83FFEA-4434-B77A-C839-641B10D211BA}"/>
                </a:ext>
              </a:extLst>
            </p:cNvPr>
            <p:cNvSpPr txBox="1"/>
            <p:nvPr/>
          </p:nvSpPr>
          <p:spPr>
            <a:xfrm>
              <a:off x="6471696" y="5356887"/>
              <a:ext cx="28725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</a:p>
          </p:txBody>
        </p: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C8732DA0-E25C-4E56-4234-572BB88B4FDE}"/>
                </a:ext>
              </a:extLst>
            </p:cNvPr>
            <p:cNvCxnSpPr>
              <a:cxnSpLocks/>
            </p:cNvCxnSpPr>
            <p:nvPr/>
          </p:nvCxnSpPr>
          <p:spPr>
            <a:xfrm>
              <a:off x="6520673" y="4960420"/>
              <a:ext cx="975280" cy="0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TextBox 278">
              <a:extLst>
                <a:ext uri="{FF2B5EF4-FFF2-40B4-BE49-F238E27FC236}">
                  <a16:creationId xmlns:a16="http://schemas.microsoft.com/office/drawing/2014/main" id="{B51FEFA3-AC46-CA25-46A9-3197EDBD352E}"/>
                </a:ext>
              </a:extLst>
            </p:cNvPr>
            <p:cNvSpPr txBox="1"/>
            <p:nvPr/>
          </p:nvSpPr>
          <p:spPr>
            <a:xfrm>
              <a:off x="7085020" y="4817072"/>
              <a:ext cx="484622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>
                  <a:latin typeface="Arial" panose="020B0604020202020204" pitchFamily="34" charset="0"/>
                  <a:cs typeface="Arial" panose="020B0604020202020204" pitchFamily="34" charset="0"/>
                </a:rPr>
                <a:t>Features</a:t>
              </a:r>
            </a:p>
          </p:txBody>
        </p:sp>
        <p:sp>
          <p:nvSpPr>
            <p:cNvPr id="280" name="Rectangle 279">
              <a:extLst>
                <a:ext uri="{FF2B5EF4-FFF2-40B4-BE49-F238E27FC236}">
                  <a16:creationId xmlns:a16="http://schemas.microsoft.com/office/drawing/2014/main" id="{849ED3CD-95BE-4D50-C038-DDD49DF11019}"/>
                </a:ext>
              </a:extLst>
            </p:cNvPr>
            <p:cNvSpPr/>
            <p:nvPr/>
          </p:nvSpPr>
          <p:spPr>
            <a:xfrm>
              <a:off x="6477422" y="4984468"/>
              <a:ext cx="1071693" cy="146304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E125609B-8FC9-1B35-D0FB-7ACABA8D43CB}"/>
                </a:ext>
              </a:extLst>
            </p:cNvPr>
            <p:cNvCxnSpPr>
              <a:cxnSpLocks/>
            </p:cNvCxnSpPr>
            <p:nvPr/>
          </p:nvCxnSpPr>
          <p:spPr>
            <a:xfrm>
              <a:off x="6718360" y="4878532"/>
              <a:ext cx="0" cy="6680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CF84FEF0-0F99-7EC7-049F-60318213769D}"/>
                </a:ext>
              </a:extLst>
            </p:cNvPr>
            <p:cNvCxnSpPr>
              <a:cxnSpLocks/>
            </p:cNvCxnSpPr>
            <p:nvPr/>
          </p:nvCxnSpPr>
          <p:spPr>
            <a:xfrm>
              <a:off x="6907678" y="4872269"/>
              <a:ext cx="0" cy="6680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E69A312E-ADB9-7F02-3592-E09FFE65424C}"/>
                </a:ext>
              </a:extLst>
            </p:cNvPr>
            <p:cNvCxnSpPr>
              <a:cxnSpLocks/>
            </p:cNvCxnSpPr>
            <p:nvPr/>
          </p:nvCxnSpPr>
          <p:spPr>
            <a:xfrm>
              <a:off x="7112809" y="4878532"/>
              <a:ext cx="0" cy="668037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4" name="TextBox 283">
              <a:extLst>
                <a:ext uri="{FF2B5EF4-FFF2-40B4-BE49-F238E27FC236}">
                  <a16:creationId xmlns:a16="http://schemas.microsoft.com/office/drawing/2014/main" id="{C3DC5DB4-8099-AC60-38F1-0B4AE691AB3C}"/>
                </a:ext>
              </a:extLst>
            </p:cNvPr>
            <p:cNvSpPr txBox="1"/>
            <p:nvPr/>
          </p:nvSpPr>
          <p:spPr>
            <a:xfrm>
              <a:off x="6669632" y="4817072"/>
              <a:ext cx="30008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>
                  <a:latin typeface="Arial" panose="020B0604020202020204" pitchFamily="34" charset="0"/>
                  <a:cs typeface="Arial" panose="020B0604020202020204" pitchFamily="34" charset="0"/>
                </a:rPr>
                <a:t>MP</a:t>
              </a:r>
            </a:p>
          </p:txBody>
        </p:sp>
        <p:sp>
          <p:nvSpPr>
            <p:cNvPr id="285" name="TextBox 284">
              <a:extLst>
                <a:ext uri="{FF2B5EF4-FFF2-40B4-BE49-F238E27FC236}">
                  <a16:creationId xmlns:a16="http://schemas.microsoft.com/office/drawing/2014/main" id="{6D449C3D-1A84-40C9-4039-704755B54873}"/>
                </a:ext>
              </a:extLst>
            </p:cNvPr>
            <p:cNvSpPr txBox="1"/>
            <p:nvPr/>
          </p:nvSpPr>
          <p:spPr>
            <a:xfrm>
              <a:off x="6863429" y="4817072"/>
              <a:ext cx="28245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>
                  <a:latin typeface="Arial" panose="020B0604020202020204" pitchFamily="34" charset="0"/>
                  <a:cs typeface="Arial" panose="020B0604020202020204" pitchFamily="34" charset="0"/>
                </a:rPr>
                <a:t>TP</a:t>
              </a:r>
            </a:p>
          </p:txBody>
        </p:sp>
      </p:grpSp>
      <p:sp>
        <p:nvSpPr>
          <p:cNvPr id="19" name="Freeform 2834">
            <a:extLst>
              <a:ext uri="{FF2B5EF4-FFF2-40B4-BE49-F238E27FC236}">
                <a16:creationId xmlns:a16="http://schemas.microsoft.com/office/drawing/2014/main" id="{FA199DFE-4A3F-1F44-8EB1-675CDF19833C}"/>
              </a:ext>
            </a:extLst>
          </p:cNvPr>
          <p:cNvSpPr/>
          <p:nvPr/>
        </p:nvSpPr>
        <p:spPr>
          <a:xfrm>
            <a:off x="2278659" y="2128310"/>
            <a:ext cx="99847" cy="129559"/>
          </a:xfrm>
          <a:custGeom>
            <a:avLst/>
            <a:gdLst>
              <a:gd name="connsiteX0" fmla="*/ 69646 w 132519"/>
              <a:gd name="connsiteY0" fmla="*/ 102968 h 154403"/>
              <a:gd name="connsiteX1" fmla="*/ 1066 w 132519"/>
              <a:gd name="connsiteY1" fmla="*/ 74393 h 154403"/>
              <a:gd name="connsiteX2" fmla="*/ 35356 w 132519"/>
              <a:gd name="connsiteY2" fmla="*/ 98 h 154403"/>
              <a:gd name="connsiteX3" fmla="*/ 132511 w 132519"/>
              <a:gd name="connsiteY3" fmla="*/ 91538 h 154403"/>
              <a:gd name="connsiteX4" fmla="*/ 29641 w 132519"/>
              <a:gd name="connsiteY4" fmla="*/ 154403 h 154403"/>
              <a:gd name="connsiteX5" fmla="*/ 29641 w 132519"/>
              <a:gd name="connsiteY5" fmla="*/ 154403 h 154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519" h="154403">
                <a:moveTo>
                  <a:pt x="69646" y="102968"/>
                </a:moveTo>
                <a:cubicBezTo>
                  <a:pt x="38213" y="97253"/>
                  <a:pt x="6781" y="91538"/>
                  <a:pt x="1066" y="74393"/>
                </a:cubicBezTo>
                <a:cubicBezTo>
                  <a:pt x="-4649" y="57248"/>
                  <a:pt x="13449" y="-2759"/>
                  <a:pt x="35356" y="98"/>
                </a:cubicBezTo>
                <a:cubicBezTo>
                  <a:pt x="57263" y="2955"/>
                  <a:pt x="133464" y="65820"/>
                  <a:pt x="132511" y="91538"/>
                </a:cubicBezTo>
                <a:cubicBezTo>
                  <a:pt x="131559" y="117256"/>
                  <a:pt x="29641" y="154403"/>
                  <a:pt x="29641" y="154403"/>
                </a:cubicBezTo>
                <a:lnTo>
                  <a:pt x="29641" y="154403"/>
                </a:lnTo>
              </a:path>
            </a:pathLst>
          </a:custGeom>
          <a:noFill/>
          <a:ln w="12700">
            <a:solidFill>
              <a:srgbClr val="D3BBB6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B356817-3DDE-7704-B482-919BE13A6CE1}"/>
              </a:ext>
            </a:extLst>
          </p:cNvPr>
          <p:cNvCxnSpPr>
            <a:cxnSpLocks/>
          </p:cNvCxnSpPr>
          <p:nvPr/>
        </p:nvCxnSpPr>
        <p:spPr>
          <a:xfrm flipV="1">
            <a:off x="2257151" y="2301810"/>
            <a:ext cx="121355" cy="135528"/>
          </a:xfrm>
          <a:prstGeom prst="line">
            <a:avLst/>
          </a:prstGeom>
          <a:ln w="12700">
            <a:solidFill>
              <a:srgbClr val="D3BBB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 2834">
            <a:extLst>
              <a:ext uri="{FF2B5EF4-FFF2-40B4-BE49-F238E27FC236}">
                <a16:creationId xmlns:a16="http://schemas.microsoft.com/office/drawing/2014/main" id="{6A577650-C616-20D7-5956-7CB84D83D421}"/>
              </a:ext>
            </a:extLst>
          </p:cNvPr>
          <p:cNvSpPr/>
          <p:nvPr/>
        </p:nvSpPr>
        <p:spPr>
          <a:xfrm rot="7037479" flipH="1">
            <a:off x="2289774" y="2466520"/>
            <a:ext cx="45719" cy="129559"/>
          </a:xfrm>
          <a:custGeom>
            <a:avLst/>
            <a:gdLst>
              <a:gd name="connsiteX0" fmla="*/ 69646 w 132519"/>
              <a:gd name="connsiteY0" fmla="*/ 102968 h 154403"/>
              <a:gd name="connsiteX1" fmla="*/ 1066 w 132519"/>
              <a:gd name="connsiteY1" fmla="*/ 74393 h 154403"/>
              <a:gd name="connsiteX2" fmla="*/ 35356 w 132519"/>
              <a:gd name="connsiteY2" fmla="*/ 98 h 154403"/>
              <a:gd name="connsiteX3" fmla="*/ 132511 w 132519"/>
              <a:gd name="connsiteY3" fmla="*/ 91538 h 154403"/>
              <a:gd name="connsiteX4" fmla="*/ 29641 w 132519"/>
              <a:gd name="connsiteY4" fmla="*/ 154403 h 154403"/>
              <a:gd name="connsiteX5" fmla="*/ 29641 w 132519"/>
              <a:gd name="connsiteY5" fmla="*/ 154403 h 1544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519" h="154403">
                <a:moveTo>
                  <a:pt x="69646" y="102968"/>
                </a:moveTo>
                <a:cubicBezTo>
                  <a:pt x="38213" y="97253"/>
                  <a:pt x="6781" y="91538"/>
                  <a:pt x="1066" y="74393"/>
                </a:cubicBezTo>
                <a:cubicBezTo>
                  <a:pt x="-4649" y="57248"/>
                  <a:pt x="13449" y="-2759"/>
                  <a:pt x="35356" y="98"/>
                </a:cubicBezTo>
                <a:cubicBezTo>
                  <a:pt x="57263" y="2955"/>
                  <a:pt x="133464" y="65820"/>
                  <a:pt x="132511" y="91538"/>
                </a:cubicBezTo>
                <a:cubicBezTo>
                  <a:pt x="131559" y="117256"/>
                  <a:pt x="29641" y="154403"/>
                  <a:pt x="29641" y="154403"/>
                </a:cubicBezTo>
                <a:lnTo>
                  <a:pt x="29641" y="154403"/>
                </a:lnTo>
              </a:path>
            </a:pathLst>
          </a:custGeom>
          <a:noFill/>
          <a:ln w="12700">
            <a:solidFill>
              <a:srgbClr val="D3BBB6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8FE538B-0D37-5CF9-D957-1D9852655F60}"/>
              </a:ext>
            </a:extLst>
          </p:cNvPr>
          <p:cNvCxnSpPr>
            <a:cxnSpLocks/>
            <a:stCxn id="24" idx="6"/>
          </p:cNvCxnSpPr>
          <p:nvPr/>
        </p:nvCxnSpPr>
        <p:spPr>
          <a:xfrm>
            <a:off x="1898007" y="2122552"/>
            <a:ext cx="283780" cy="832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11C14730-45EF-AAE7-A109-613BF89D2FEB}"/>
              </a:ext>
            </a:extLst>
          </p:cNvPr>
          <p:cNvSpPr/>
          <p:nvPr/>
        </p:nvSpPr>
        <p:spPr>
          <a:xfrm>
            <a:off x="1497286" y="1922192"/>
            <a:ext cx="400723" cy="400723"/>
          </a:xfrm>
          <a:prstGeom prst="ellipse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ounded Rectangle 2839">
            <a:extLst>
              <a:ext uri="{FF2B5EF4-FFF2-40B4-BE49-F238E27FC236}">
                <a16:creationId xmlns:a16="http://schemas.microsoft.com/office/drawing/2014/main" id="{166679AF-9311-33FE-2762-A8C04017FC33}"/>
              </a:ext>
            </a:extLst>
          </p:cNvPr>
          <p:cNvSpPr/>
          <p:nvPr/>
        </p:nvSpPr>
        <p:spPr>
          <a:xfrm>
            <a:off x="3453608" y="372591"/>
            <a:ext cx="1339597" cy="192024"/>
          </a:xfrm>
          <a:prstGeom prst="roundRect">
            <a:avLst/>
          </a:prstGeom>
          <a:solidFill>
            <a:schemeClr val="bg2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Motility Quantification</a:t>
            </a:r>
          </a:p>
        </p:txBody>
      </p:sp>
      <p:sp>
        <p:nvSpPr>
          <p:cNvPr id="26" name="Rounded Rectangle 2839">
            <a:extLst>
              <a:ext uri="{FF2B5EF4-FFF2-40B4-BE49-F238E27FC236}">
                <a16:creationId xmlns:a16="http://schemas.microsoft.com/office/drawing/2014/main" id="{7DD595A2-AD5B-2272-DE40-3C4211977B21}"/>
              </a:ext>
            </a:extLst>
          </p:cNvPr>
          <p:cNvSpPr/>
          <p:nvPr/>
        </p:nvSpPr>
        <p:spPr>
          <a:xfrm>
            <a:off x="2166433" y="2847854"/>
            <a:ext cx="1081006" cy="192024"/>
          </a:xfrm>
          <a:prstGeom prst="roundRect">
            <a:avLst/>
          </a:prstGeom>
          <a:solidFill>
            <a:srgbClr val="D3BBB7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 Extraction</a:t>
            </a:r>
          </a:p>
        </p:txBody>
      </p:sp>
      <p:sp>
        <p:nvSpPr>
          <p:cNvPr id="27" name="Rounded Rectangle 2839">
            <a:extLst>
              <a:ext uri="{FF2B5EF4-FFF2-40B4-BE49-F238E27FC236}">
                <a16:creationId xmlns:a16="http://schemas.microsoft.com/office/drawing/2014/main" id="{CBDD6B47-6340-6B63-237C-6FFF7886A259}"/>
              </a:ext>
            </a:extLst>
          </p:cNvPr>
          <p:cNvSpPr/>
          <p:nvPr/>
        </p:nvSpPr>
        <p:spPr>
          <a:xfrm>
            <a:off x="3453606" y="2847854"/>
            <a:ext cx="1339596" cy="192024"/>
          </a:xfrm>
          <a:prstGeom prst="roundRect">
            <a:avLst/>
          </a:prstGeom>
          <a:solidFill>
            <a:srgbClr val="D3BBB7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Parameterization</a:t>
            </a:r>
          </a:p>
        </p:txBody>
      </p:sp>
      <p:sp>
        <p:nvSpPr>
          <p:cNvPr id="31" name="Right Brace 30">
            <a:extLst>
              <a:ext uri="{FF2B5EF4-FFF2-40B4-BE49-F238E27FC236}">
                <a16:creationId xmlns:a16="http://schemas.microsoft.com/office/drawing/2014/main" id="{124CCA74-34AB-5682-B8DD-5711E9C89D2F}"/>
              </a:ext>
            </a:extLst>
          </p:cNvPr>
          <p:cNvSpPr/>
          <p:nvPr/>
        </p:nvSpPr>
        <p:spPr>
          <a:xfrm>
            <a:off x="3305913" y="772047"/>
            <a:ext cx="64872" cy="68690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03" name="Group 1802">
            <a:extLst>
              <a:ext uri="{FF2B5EF4-FFF2-40B4-BE49-F238E27FC236}">
                <a16:creationId xmlns:a16="http://schemas.microsoft.com/office/drawing/2014/main" id="{4C988615-CC92-6233-6B1F-A4D5E01F972B}"/>
              </a:ext>
            </a:extLst>
          </p:cNvPr>
          <p:cNvGrpSpPr/>
          <p:nvPr/>
        </p:nvGrpSpPr>
        <p:grpSpPr>
          <a:xfrm>
            <a:off x="4171950" y="2004718"/>
            <a:ext cx="710241" cy="755024"/>
            <a:chOff x="4445310" y="2100857"/>
            <a:chExt cx="710241" cy="755024"/>
          </a:xfrm>
        </p:grpSpPr>
        <p:grpSp>
          <p:nvGrpSpPr>
            <p:cNvPr id="256" name="Group 255">
              <a:extLst>
                <a:ext uri="{FF2B5EF4-FFF2-40B4-BE49-F238E27FC236}">
                  <a16:creationId xmlns:a16="http://schemas.microsoft.com/office/drawing/2014/main" id="{E07507E2-F0CE-4628-289F-974D1B0995CC}"/>
                </a:ext>
              </a:extLst>
            </p:cNvPr>
            <p:cNvGrpSpPr/>
            <p:nvPr/>
          </p:nvGrpSpPr>
          <p:grpSpPr>
            <a:xfrm>
              <a:off x="4608655" y="2189110"/>
              <a:ext cx="425996" cy="528675"/>
              <a:chOff x="1793623" y="2036719"/>
              <a:chExt cx="425996" cy="528675"/>
            </a:xfrm>
          </p:grpSpPr>
          <p:pic>
            <p:nvPicPr>
              <p:cNvPr id="259" name="Picture 258" descr="A graph with numbers and a bar&#10;&#10;Description automatically generated with medium confidence">
                <a:extLst>
                  <a:ext uri="{FF2B5EF4-FFF2-40B4-BE49-F238E27FC236}">
                    <a16:creationId xmlns:a16="http://schemas.microsoft.com/office/drawing/2014/main" id="{CCA34C85-8A0E-3313-D008-650E80ADD6D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42" t="15077" r="9906" b="36980"/>
              <a:stretch/>
            </p:blipFill>
            <p:spPr>
              <a:xfrm>
                <a:off x="1793623" y="2036719"/>
                <a:ext cx="273752" cy="296399"/>
              </a:xfrm>
              <a:prstGeom prst="rect">
                <a:avLst/>
              </a:prstGeom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</p:pic>
          <p:pic>
            <p:nvPicPr>
              <p:cNvPr id="260" name="Picture 259" descr="A graph with numbers and a line&#10;&#10;Description automatically generated with medium confidence">
                <a:extLst>
                  <a:ext uri="{FF2B5EF4-FFF2-40B4-BE49-F238E27FC236}">
                    <a16:creationId xmlns:a16="http://schemas.microsoft.com/office/drawing/2014/main" id="{ECD80574-8C24-1471-940D-BA5646ED49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143" t="13886" r="9907" b="36979"/>
              <a:stretch/>
            </p:blipFill>
            <p:spPr>
              <a:xfrm>
                <a:off x="1945867" y="2261630"/>
                <a:ext cx="273752" cy="303764"/>
              </a:xfrm>
              <a:prstGeom prst="rect">
                <a:avLst/>
              </a:prstGeom>
              <a:ln>
                <a:solidFill>
                  <a:srgbClr val="D81B5B"/>
                </a:solidFill>
              </a:ln>
            </p:spPr>
          </p:pic>
        </p:grpSp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F9082925-A0CF-C2B5-610F-0FA0A5BCEFEB}"/>
                </a:ext>
              </a:extLst>
            </p:cNvPr>
            <p:cNvSpPr txBox="1"/>
            <p:nvPr/>
          </p:nvSpPr>
          <p:spPr>
            <a:xfrm>
              <a:off x="4855469" y="2671215"/>
              <a:ext cx="300082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>
                  <a:latin typeface="Arial" panose="020B0604020202020204" pitchFamily="34" charset="0"/>
                  <a:cs typeface="Arial" panose="020B0604020202020204" pitchFamily="34" charset="0"/>
                </a:rPr>
                <a:t>MP</a:t>
              </a: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4FF362BB-3FAA-95C6-70AF-EBE00E8FD431}"/>
                </a:ext>
              </a:extLst>
            </p:cNvPr>
            <p:cNvSpPr txBox="1"/>
            <p:nvPr/>
          </p:nvSpPr>
          <p:spPr>
            <a:xfrm rot="16200000">
              <a:off x="4396418" y="2149749"/>
              <a:ext cx="282450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>
                  <a:latin typeface="Arial" panose="020B0604020202020204" pitchFamily="34" charset="0"/>
                  <a:cs typeface="Arial" panose="020B0604020202020204" pitchFamily="34" charset="0"/>
                </a:rPr>
                <a:t>TP</a:t>
              </a:r>
            </a:p>
          </p:txBody>
        </p:sp>
      </p:grpSp>
      <p:sp>
        <p:nvSpPr>
          <p:cNvPr id="546" name="Rounded Rectangle 2839">
            <a:extLst>
              <a:ext uri="{FF2B5EF4-FFF2-40B4-BE49-F238E27FC236}">
                <a16:creationId xmlns:a16="http://schemas.microsoft.com/office/drawing/2014/main" id="{CEDD8CB6-AD5B-46A1-372F-8FFD5202A81D}"/>
              </a:ext>
            </a:extLst>
          </p:cNvPr>
          <p:cNvSpPr/>
          <p:nvPr/>
        </p:nvSpPr>
        <p:spPr>
          <a:xfrm>
            <a:off x="390677" y="2847854"/>
            <a:ext cx="1569591" cy="192024"/>
          </a:xfrm>
          <a:prstGeom prst="roundRect">
            <a:avLst/>
          </a:prstGeom>
          <a:solidFill>
            <a:srgbClr val="D3BBB7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Simulated Trajectories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EFF3E3A-0E5B-8143-86AE-945092316E1D}"/>
              </a:ext>
            </a:extLst>
          </p:cNvPr>
          <p:cNvGrpSpPr/>
          <p:nvPr/>
        </p:nvGrpSpPr>
        <p:grpSpPr>
          <a:xfrm>
            <a:off x="4234281" y="657102"/>
            <a:ext cx="377039" cy="469071"/>
            <a:chOff x="1183976" y="3168916"/>
            <a:chExt cx="377039" cy="469071"/>
          </a:xfrm>
        </p:grpSpPr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C07DD714-59D5-DFA2-5DC7-25FB38AE7787}"/>
                </a:ext>
              </a:extLst>
            </p:cNvPr>
            <p:cNvGrpSpPr/>
            <p:nvPr/>
          </p:nvGrpSpPr>
          <p:grpSpPr>
            <a:xfrm>
              <a:off x="1263061" y="3325135"/>
              <a:ext cx="280924" cy="312852"/>
              <a:chOff x="1952707" y="2500804"/>
              <a:chExt cx="280924" cy="312852"/>
            </a:xfrm>
          </p:grpSpPr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DFB7DE7A-879B-C92A-7796-014031F3E716}"/>
                  </a:ext>
                </a:extLst>
              </p:cNvPr>
              <p:cNvSpPr/>
              <p:nvPr/>
            </p:nvSpPr>
            <p:spPr>
              <a:xfrm>
                <a:off x="1952707" y="2500804"/>
                <a:ext cx="280924" cy="312852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accent5">
                    <a:lumMod val="60000"/>
                    <a:lumOff val="40000"/>
                  </a:schemeClr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1" name="Freeform 2631">
                <a:extLst>
                  <a:ext uri="{FF2B5EF4-FFF2-40B4-BE49-F238E27FC236}">
                    <a16:creationId xmlns:a16="http://schemas.microsoft.com/office/drawing/2014/main" id="{66D31597-4402-C5FA-5CA3-30471E144093}"/>
                  </a:ext>
                </a:extLst>
              </p:cNvPr>
              <p:cNvSpPr/>
              <p:nvPr/>
            </p:nvSpPr>
            <p:spPr>
              <a:xfrm rot="1800000">
                <a:off x="1989731" y="2525540"/>
                <a:ext cx="70209" cy="135449"/>
              </a:xfrm>
              <a:custGeom>
                <a:avLst/>
                <a:gdLst>
                  <a:gd name="connsiteX0" fmla="*/ 0 w 119116"/>
                  <a:gd name="connsiteY0" fmla="*/ 45753 h 206346"/>
                  <a:gd name="connsiteX1" fmla="*/ 29497 w 119116"/>
                  <a:gd name="connsiteY1" fmla="*/ 117856 h 206346"/>
                  <a:gd name="connsiteX2" fmla="*/ 117987 w 119116"/>
                  <a:gd name="connsiteY2" fmla="*/ 85082 h 206346"/>
                  <a:gd name="connsiteX3" fmla="*/ 78658 w 119116"/>
                  <a:gd name="connsiteY3" fmla="*/ 3146 h 206346"/>
                  <a:gd name="connsiteX4" fmla="*/ 65548 w 119116"/>
                  <a:gd name="connsiteY4" fmla="*/ 206346 h 2063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9116" h="206346">
                    <a:moveTo>
                      <a:pt x="0" y="45753"/>
                    </a:moveTo>
                    <a:cubicBezTo>
                      <a:pt x="4916" y="78527"/>
                      <a:pt x="9832" y="111301"/>
                      <a:pt x="29497" y="117856"/>
                    </a:cubicBezTo>
                    <a:cubicBezTo>
                      <a:pt x="49162" y="124411"/>
                      <a:pt x="109793" y="104200"/>
                      <a:pt x="117987" y="85082"/>
                    </a:cubicBezTo>
                    <a:cubicBezTo>
                      <a:pt x="126181" y="65964"/>
                      <a:pt x="87398" y="-17065"/>
                      <a:pt x="78658" y="3146"/>
                    </a:cubicBezTo>
                    <a:cubicBezTo>
                      <a:pt x="69918" y="23357"/>
                      <a:pt x="67733" y="114851"/>
                      <a:pt x="65548" y="206346"/>
                    </a:cubicBezTo>
                  </a:path>
                </a:pathLst>
              </a:custGeom>
              <a:noFill/>
              <a:ln w="6350">
                <a:solidFill>
                  <a:schemeClr val="accent5">
                    <a:lumMod val="60000"/>
                    <a:lumOff val="4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2" name="Freeform 2632">
                <a:extLst>
                  <a:ext uri="{FF2B5EF4-FFF2-40B4-BE49-F238E27FC236}">
                    <a16:creationId xmlns:a16="http://schemas.microsoft.com/office/drawing/2014/main" id="{2A3DE05A-6E28-315B-16F9-77A077C0BA8F}"/>
                  </a:ext>
                </a:extLst>
              </p:cNvPr>
              <p:cNvSpPr/>
              <p:nvPr/>
            </p:nvSpPr>
            <p:spPr>
              <a:xfrm>
                <a:off x="2107049" y="2688191"/>
                <a:ext cx="81514" cy="93180"/>
              </a:xfrm>
              <a:custGeom>
                <a:avLst/>
                <a:gdLst>
                  <a:gd name="connsiteX0" fmla="*/ 10475 w 138295"/>
                  <a:gd name="connsiteY0" fmla="*/ 79647 h 141954"/>
                  <a:gd name="connsiteX1" fmla="*/ 7198 w 138295"/>
                  <a:gd name="connsiteY1" fmla="*/ 7544 h 141954"/>
                  <a:gd name="connsiteX2" fmla="*/ 92411 w 138295"/>
                  <a:gd name="connsiteY2" fmla="*/ 17376 h 141954"/>
                  <a:gd name="connsiteX3" fmla="*/ 66191 w 138295"/>
                  <a:gd name="connsiteY3" fmla="*/ 141918 h 141954"/>
                  <a:gd name="connsiteX4" fmla="*/ 43249 w 138295"/>
                  <a:gd name="connsiteY4" fmla="*/ 30486 h 141954"/>
                  <a:gd name="connsiteX5" fmla="*/ 138295 w 138295"/>
                  <a:gd name="connsiteY5" fmla="*/ 43596 h 1419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8295" h="141954">
                    <a:moveTo>
                      <a:pt x="10475" y="79647"/>
                    </a:moveTo>
                    <a:cubicBezTo>
                      <a:pt x="2008" y="48784"/>
                      <a:pt x="-6458" y="17922"/>
                      <a:pt x="7198" y="7544"/>
                    </a:cubicBezTo>
                    <a:cubicBezTo>
                      <a:pt x="20854" y="-2834"/>
                      <a:pt x="82579" y="-5020"/>
                      <a:pt x="92411" y="17376"/>
                    </a:cubicBezTo>
                    <a:cubicBezTo>
                      <a:pt x="102243" y="39772"/>
                      <a:pt x="74385" y="139733"/>
                      <a:pt x="66191" y="141918"/>
                    </a:cubicBezTo>
                    <a:cubicBezTo>
                      <a:pt x="57997" y="144103"/>
                      <a:pt x="31232" y="46873"/>
                      <a:pt x="43249" y="30486"/>
                    </a:cubicBezTo>
                    <a:cubicBezTo>
                      <a:pt x="55266" y="14099"/>
                      <a:pt x="96780" y="28847"/>
                      <a:pt x="138295" y="43596"/>
                    </a:cubicBezTo>
                  </a:path>
                </a:pathLst>
              </a:custGeom>
              <a:noFill/>
              <a:ln w="6350">
                <a:solidFill>
                  <a:schemeClr val="accent5">
                    <a:lumMod val="60000"/>
                    <a:lumOff val="4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3" name="Freeform 2633">
                <a:extLst>
                  <a:ext uri="{FF2B5EF4-FFF2-40B4-BE49-F238E27FC236}">
                    <a16:creationId xmlns:a16="http://schemas.microsoft.com/office/drawing/2014/main" id="{9A7DA76D-E5EC-D4C8-0762-D3B6CF0B770D}"/>
                  </a:ext>
                </a:extLst>
              </p:cNvPr>
              <p:cNvSpPr/>
              <p:nvPr/>
            </p:nvSpPr>
            <p:spPr>
              <a:xfrm>
                <a:off x="2109577" y="2560879"/>
                <a:ext cx="78987" cy="101114"/>
              </a:xfrm>
              <a:custGeom>
                <a:avLst/>
                <a:gdLst>
                  <a:gd name="connsiteX0" fmla="*/ 13660 w 134005"/>
                  <a:gd name="connsiteY0" fmla="*/ 154039 h 154039"/>
                  <a:gd name="connsiteX1" fmla="*/ 550 w 134005"/>
                  <a:gd name="connsiteY1" fmla="*/ 85213 h 154039"/>
                  <a:gd name="connsiteX2" fmla="*/ 30047 w 134005"/>
                  <a:gd name="connsiteY2" fmla="*/ 45884 h 154039"/>
                  <a:gd name="connsiteX3" fmla="*/ 75931 w 134005"/>
                  <a:gd name="connsiteY3" fmla="*/ 39329 h 154039"/>
                  <a:gd name="connsiteX4" fmla="*/ 89040 w 134005"/>
                  <a:gd name="connsiteY4" fmla="*/ 78658 h 154039"/>
                  <a:gd name="connsiteX5" fmla="*/ 89040 w 134005"/>
                  <a:gd name="connsiteY5" fmla="*/ 117987 h 154039"/>
                  <a:gd name="connsiteX6" fmla="*/ 43156 w 134005"/>
                  <a:gd name="connsiteY6" fmla="*/ 104877 h 154039"/>
                  <a:gd name="connsiteX7" fmla="*/ 59543 w 134005"/>
                  <a:gd name="connsiteY7" fmla="*/ 65548 h 154039"/>
                  <a:gd name="connsiteX8" fmla="*/ 128369 w 134005"/>
                  <a:gd name="connsiteY8" fmla="*/ 32774 h 154039"/>
                  <a:gd name="connsiteX9" fmla="*/ 125092 w 134005"/>
                  <a:gd name="connsiteY9" fmla="*/ 0 h 154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4005" h="154039">
                    <a:moveTo>
                      <a:pt x="13660" y="154039"/>
                    </a:moveTo>
                    <a:cubicBezTo>
                      <a:pt x="5739" y="128639"/>
                      <a:pt x="-2181" y="103239"/>
                      <a:pt x="550" y="85213"/>
                    </a:cubicBezTo>
                    <a:cubicBezTo>
                      <a:pt x="3281" y="67187"/>
                      <a:pt x="17484" y="53531"/>
                      <a:pt x="30047" y="45884"/>
                    </a:cubicBezTo>
                    <a:cubicBezTo>
                      <a:pt x="42611" y="38237"/>
                      <a:pt x="66099" y="33867"/>
                      <a:pt x="75931" y="39329"/>
                    </a:cubicBezTo>
                    <a:cubicBezTo>
                      <a:pt x="85763" y="44791"/>
                      <a:pt x="86855" y="65548"/>
                      <a:pt x="89040" y="78658"/>
                    </a:cubicBezTo>
                    <a:cubicBezTo>
                      <a:pt x="91225" y="91768"/>
                      <a:pt x="96687" y="113617"/>
                      <a:pt x="89040" y="117987"/>
                    </a:cubicBezTo>
                    <a:cubicBezTo>
                      <a:pt x="81393" y="122357"/>
                      <a:pt x="48072" y="113617"/>
                      <a:pt x="43156" y="104877"/>
                    </a:cubicBezTo>
                    <a:cubicBezTo>
                      <a:pt x="38240" y="96137"/>
                      <a:pt x="45341" y="77565"/>
                      <a:pt x="59543" y="65548"/>
                    </a:cubicBezTo>
                    <a:cubicBezTo>
                      <a:pt x="73745" y="53531"/>
                      <a:pt x="117444" y="43699"/>
                      <a:pt x="128369" y="32774"/>
                    </a:cubicBezTo>
                    <a:cubicBezTo>
                      <a:pt x="139294" y="21849"/>
                      <a:pt x="132193" y="10924"/>
                      <a:pt x="125092" y="0"/>
                    </a:cubicBezTo>
                  </a:path>
                </a:pathLst>
              </a:custGeom>
              <a:noFill/>
              <a:ln w="6350">
                <a:solidFill>
                  <a:schemeClr val="accent5">
                    <a:lumMod val="60000"/>
                    <a:lumOff val="4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4" name="Freeform 2634">
                <a:extLst>
                  <a:ext uri="{FF2B5EF4-FFF2-40B4-BE49-F238E27FC236}">
                    <a16:creationId xmlns:a16="http://schemas.microsoft.com/office/drawing/2014/main" id="{FA17F02F-AA9B-8A37-7CBC-45DAB454F565}"/>
                  </a:ext>
                </a:extLst>
              </p:cNvPr>
              <p:cNvSpPr/>
              <p:nvPr/>
            </p:nvSpPr>
            <p:spPr>
              <a:xfrm>
                <a:off x="1996761" y="2689775"/>
                <a:ext cx="78116" cy="86054"/>
              </a:xfrm>
              <a:custGeom>
                <a:avLst/>
                <a:gdLst>
                  <a:gd name="connsiteX0" fmla="*/ 85072 w 132529"/>
                  <a:gd name="connsiteY0" fmla="*/ 0 h 131097"/>
                  <a:gd name="connsiteX1" fmla="*/ 65407 w 132529"/>
                  <a:gd name="connsiteY1" fmla="*/ 49161 h 131097"/>
                  <a:gd name="connsiteX2" fmla="*/ 6414 w 132529"/>
                  <a:gd name="connsiteY2" fmla="*/ 75381 h 131097"/>
                  <a:gd name="connsiteX3" fmla="*/ 9691 w 132529"/>
                  <a:gd name="connsiteY3" fmla="*/ 22942 h 131097"/>
                  <a:gd name="connsiteX4" fmla="*/ 78517 w 132529"/>
                  <a:gd name="connsiteY4" fmla="*/ 78658 h 131097"/>
                  <a:gd name="connsiteX5" fmla="*/ 130956 w 132529"/>
                  <a:gd name="connsiteY5" fmla="*/ 78658 h 131097"/>
                  <a:gd name="connsiteX6" fmla="*/ 111291 w 132529"/>
                  <a:gd name="connsiteY6" fmla="*/ 45884 h 131097"/>
                  <a:gd name="connsiteX7" fmla="*/ 35911 w 132529"/>
                  <a:gd name="connsiteY7" fmla="*/ 131097 h 1310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2529" h="131097">
                    <a:moveTo>
                      <a:pt x="85072" y="0"/>
                    </a:moveTo>
                    <a:cubicBezTo>
                      <a:pt x="81794" y="18299"/>
                      <a:pt x="78517" y="36598"/>
                      <a:pt x="65407" y="49161"/>
                    </a:cubicBezTo>
                    <a:cubicBezTo>
                      <a:pt x="52297" y="61724"/>
                      <a:pt x="15700" y="79751"/>
                      <a:pt x="6414" y="75381"/>
                    </a:cubicBezTo>
                    <a:cubicBezTo>
                      <a:pt x="-2872" y="71011"/>
                      <a:pt x="-2326" y="22396"/>
                      <a:pt x="9691" y="22942"/>
                    </a:cubicBezTo>
                    <a:cubicBezTo>
                      <a:pt x="21708" y="23488"/>
                      <a:pt x="58306" y="69372"/>
                      <a:pt x="78517" y="78658"/>
                    </a:cubicBezTo>
                    <a:cubicBezTo>
                      <a:pt x="98728" y="87944"/>
                      <a:pt x="125494" y="84120"/>
                      <a:pt x="130956" y="78658"/>
                    </a:cubicBezTo>
                    <a:cubicBezTo>
                      <a:pt x="136418" y="73196"/>
                      <a:pt x="127132" y="37144"/>
                      <a:pt x="111291" y="45884"/>
                    </a:cubicBezTo>
                    <a:cubicBezTo>
                      <a:pt x="95450" y="54624"/>
                      <a:pt x="65680" y="92860"/>
                      <a:pt x="35911" y="131097"/>
                    </a:cubicBezTo>
                  </a:path>
                </a:pathLst>
              </a:custGeom>
              <a:noFill/>
              <a:ln w="6350">
                <a:solidFill>
                  <a:schemeClr val="accent5">
                    <a:lumMod val="60000"/>
                    <a:lumOff val="40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403C1D67-B718-7F46-BB9D-281D73B71120}"/>
                </a:ext>
              </a:extLst>
            </p:cNvPr>
            <p:cNvSpPr txBox="1"/>
            <p:nvPr/>
          </p:nvSpPr>
          <p:spPr>
            <a:xfrm>
              <a:off x="1183976" y="3168916"/>
              <a:ext cx="377039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MB7</a:t>
              </a:r>
            </a:p>
          </p:txBody>
        </p:sp>
      </p:grpSp>
      <p:sp>
        <p:nvSpPr>
          <p:cNvPr id="1794" name="TextBox 1793">
            <a:extLst>
              <a:ext uri="{FF2B5EF4-FFF2-40B4-BE49-F238E27FC236}">
                <a16:creationId xmlns:a16="http://schemas.microsoft.com/office/drawing/2014/main" id="{04EC7CDE-9B4F-C303-1DD3-24715E32BFF2}"/>
              </a:ext>
            </a:extLst>
          </p:cNvPr>
          <p:cNvSpPr txBox="1"/>
          <p:nvPr/>
        </p:nvSpPr>
        <p:spPr>
          <a:xfrm>
            <a:off x="3389313" y="2071130"/>
            <a:ext cx="88721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i="1">
                <a:latin typeface="Arial" panose="020B0604020202020204" pitchFamily="34" charset="0"/>
                <a:cs typeface="Arial" panose="020B0604020202020204" pitchFamily="34" charset="0"/>
              </a:rPr>
              <a:t>Find [MP, TP] that generate simulated trajectories closest to experimental ones</a:t>
            </a:r>
          </a:p>
        </p:txBody>
      </p:sp>
      <p:sp>
        <p:nvSpPr>
          <p:cNvPr id="1811" name="Right Brace 1810">
            <a:extLst>
              <a:ext uri="{FF2B5EF4-FFF2-40B4-BE49-F238E27FC236}">
                <a16:creationId xmlns:a16="http://schemas.microsoft.com/office/drawing/2014/main" id="{6FC4AD44-B1FC-7DBA-708C-6AC90313214C}"/>
              </a:ext>
            </a:extLst>
          </p:cNvPr>
          <p:cNvSpPr/>
          <p:nvPr/>
        </p:nvSpPr>
        <p:spPr>
          <a:xfrm>
            <a:off x="3305913" y="2000794"/>
            <a:ext cx="64872" cy="68690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13" name="Straight Arrow Connector 1812">
            <a:extLst>
              <a:ext uri="{FF2B5EF4-FFF2-40B4-BE49-F238E27FC236}">
                <a16:creationId xmlns:a16="http://schemas.microsoft.com/office/drawing/2014/main" id="{1B46E6EF-CE46-8CFC-AEED-073E3FC2F8A1}"/>
              </a:ext>
            </a:extLst>
          </p:cNvPr>
          <p:cNvCxnSpPr>
            <a:cxnSpLocks/>
          </p:cNvCxnSpPr>
          <p:nvPr/>
        </p:nvCxnSpPr>
        <p:spPr>
          <a:xfrm>
            <a:off x="4702194" y="1461569"/>
            <a:ext cx="0" cy="840243"/>
          </a:xfrm>
          <a:prstGeom prst="straightConnector1">
            <a:avLst/>
          </a:prstGeom>
          <a:ln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EBFF086-7180-0759-4B66-C485EED057AA}"/>
              </a:ext>
            </a:extLst>
          </p:cNvPr>
          <p:cNvGrpSpPr/>
          <p:nvPr/>
        </p:nvGrpSpPr>
        <p:grpSpPr>
          <a:xfrm>
            <a:off x="4523066" y="965905"/>
            <a:ext cx="370579" cy="475980"/>
            <a:chOff x="1444824" y="3385368"/>
            <a:chExt cx="370579" cy="475980"/>
          </a:xfrm>
        </p:grpSpPr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EDDEF44C-0931-52E1-2B78-DAEF9B04D49B}"/>
                </a:ext>
              </a:extLst>
            </p:cNvPr>
            <p:cNvGrpSpPr/>
            <p:nvPr/>
          </p:nvGrpSpPr>
          <p:grpSpPr>
            <a:xfrm>
              <a:off x="1534479" y="3548496"/>
              <a:ext cx="280924" cy="312852"/>
              <a:chOff x="2188564" y="2681062"/>
              <a:chExt cx="280924" cy="312852"/>
            </a:xfrm>
          </p:grpSpPr>
          <p:sp>
            <p:nvSpPr>
              <p:cNvPr id="263" name="Rectangle 262">
                <a:extLst>
                  <a:ext uri="{FF2B5EF4-FFF2-40B4-BE49-F238E27FC236}">
                    <a16:creationId xmlns:a16="http://schemas.microsoft.com/office/drawing/2014/main" id="{5BFE89DC-D8EB-0AB3-3298-8625F8F2EBC5}"/>
                  </a:ext>
                </a:extLst>
              </p:cNvPr>
              <p:cNvSpPr/>
              <p:nvPr/>
            </p:nvSpPr>
            <p:spPr>
              <a:xfrm>
                <a:off x="2188564" y="2681062"/>
                <a:ext cx="280924" cy="312852"/>
              </a:xfrm>
              <a:prstGeom prst="rect">
                <a:avLst/>
              </a:prstGeom>
              <a:solidFill>
                <a:srgbClr val="FFFFFF">
                  <a:alpha val="49020"/>
                </a:srgbClr>
              </a:solidFill>
              <a:ln w="6350">
                <a:solidFill>
                  <a:srgbClr val="D81B5B"/>
                </a:solidFill>
                <a:prstDash val="soli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4" name="Freeform 2637">
                <a:extLst>
                  <a:ext uri="{FF2B5EF4-FFF2-40B4-BE49-F238E27FC236}">
                    <a16:creationId xmlns:a16="http://schemas.microsoft.com/office/drawing/2014/main" id="{6B702B6D-1050-A76A-DD33-12343011D66B}"/>
                  </a:ext>
                </a:extLst>
              </p:cNvPr>
              <p:cNvSpPr/>
              <p:nvPr/>
            </p:nvSpPr>
            <p:spPr>
              <a:xfrm>
                <a:off x="2217256" y="2710932"/>
                <a:ext cx="94657" cy="139838"/>
              </a:xfrm>
              <a:custGeom>
                <a:avLst/>
                <a:gdLst>
                  <a:gd name="connsiteX0" fmla="*/ 0 w 160593"/>
                  <a:gd name="connsiteY0" fmla="*/ 0 h 213032"/>
                  <a:gd name="connsiteX1" fmla="*/ 52438 w 160593"/>
                  <a:gd name="connsiteY1" fmla="*/ 9832 h 213032"/>
                  <a:gd name="connsiteX2" fmla="*/ 16387 w 160593"/>
                  <a:gd name="connsiteY2" fmla="*/ 58993 h 213032"/>
                  <a:gd name="connsiteX3" fmla="*/ 68826 w 160593"/>
                  <a:gd name="connsiteY3" fmla="*/ 78658 h 213032"/>
                  <a:gd name="connsiteX4" fmla="*/ 160593 w 160593"/>
                  <a:gd name="connsiteY4" fmla="*/ 213032 h 2130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0593" h="213032">
                    <a:moveTo>
                      <a:pt x="0" y="0"/>
                    </a:moveTo>
                    <a:cubicBezTo>
                      <a:pt x="24853" y="0"/>
                      <a:pt x="49707" y="0"/>
                      <a:pt x="52438" y="9832"/>
                    </a:cubicBezTo>
                    <a:cubicBezTo>
                      <a:pt x="55169" y="19664"/>
                      <a:pt x="13656" y="47522"/>
                      <a:pt x="16387" y="58993"/>
                    </a:cubicBezTo>
                    <a:cubicBezTo>
                      <a:pt x="19118" y="70464"/>
                      <a:pt x="44792" y="52985"/>
                      <a:pt x="68826" y="78658"/>
                    </a:cubicBezTo>
                    <a:cubicBezTo>
                      <a:pt x="92860" y="104331"/>
                      <a:pt x="126726" y="158681"/>
                      <a:pt x="160593" y="213032"/>
                    </a:cubicBezTo>
                  </a:path>
                </a:pathLst>
              </a:custGeom>
              <a:noFill/>
              <a:ln w="6350">
                <a:solidFill>
                  <a:srgbClr val="D81B5B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5" name="Freeform 2638">
                <a:extLst>
                  <a:ext uri="{FF2B5EF4-FFF2-40B4-BE49-F238E27FC236}">
                    <a16:creationId xmlns:a16="http://schemas.microsoft.com/office/drawing/2014/main" id="{212ECC44-74B0-773D-203F-0A33A5A50861}"/>
                  </a:ext>
                </a:extLst>
              </p:cNvPr>
              <p:cNvSpPr/>
              <p:nvPr/>
            </p:nvSpPr>
            <p:spPr>
              <a:xfrm>
                <a:off x="2194576" y="2868915"/>
                <a:ext cx="185984" cy="122618"/>
              </a:xfrm>
              <a:custGeom>
                <a:avLst/>
                <a:gdLst>
                  <a:gd name="connsiteX0" fmla="*/ 0 w 252361"/>
                  <a:gd name="connsiteY0" fmla="*/ 15027 h 149401"/>
                  <a:gd name="connsiteX1" fmla="*/ 104877 w 252361"/>
                  <a:gd name="connsiteY1" fmla="*/ 11749 h 149401"/>
                  <a:gd name="connsiteX2" fmla="*/ 134374 w 252361"/>
                  <a:gd name="connsiteY2" fmla="*/ 1917 h 149401"/>
                  <a:gd name="connsiteX3" fmla="*/ 147484 w 252361"/>
                  <a:gd name="connsiteY3" fmla="*/ 54356 h 149401"/>
                  <a:gd name="connsiteX4" fmla="*/ 229419 w 252361"/>
                  <a:gd name="connsiteY4" fmla="*/ 96962 h 149401"/>
                  <a:gd name="connsiteX5" fmla="*/ 252361 w 252361"/>
                  <a:gd name="connsiteY5" fmla="*/ 149401 h 149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2361" h="149401">
                    <a:moveTo>
                      <a:pt x="0" y="15027"/>
                    </a:moveTo>
                    <a:cubicBezTo>
                      <a:pt x="41240" y="14480"/>
                      <a:pt x="82481" y="13934"/>
                      <a:pt x="104877" y="11749"/>
                    </a:cubicBezTo>
                    <a:cubicBezTo>
                      <a:pt x="127273" y="9564"/>
                      <a:pt x="127273" y="-5184"/>
                      <a:pt x="134374" y="1917"/>
                    </a:cubicBezTo>
                    <a:cubicBezTo>
                      <a:pt x="141475" y="9018"/>
                      <a:pt x="131643" y="38515"/>
                      <a:pt x="147484" y="54356"/>
                    </a:cubicBezTo>
                    <a:cubicBezTo>
                      <a:pt x="163325" y="70197"/>
                      <a:pt x="211940" y="81121"/>
                      <a:pt x="229419" y="96962"/>
                    </a:cubicBezTo>
                    <a:cubicBezTo>
                      <a:pt x="246898" y="112803"/>
                      <a:pt x="249629" y="131102"/>
                      <a:pt x="252361" y="149401"/>
                    </a:cubicBezTo>
                  </a:path>
                </a:pathLst>
              </a:custGeom>
              <a:noFill/>
              <a:ln w="6350">
                <a:solidFill>
                  <a:srgbClr val="D81B5B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6" name="Freeform 2639">
                <a:extLst>
                  <a:ext uri="{FF2B5EF4-FFF2-40B4-BE49-F238E27FC236}">
                    <a16:creationId xmlns:a16="http://schemas.microsoft.com/office/drawing/2014/main" id="{AFA92593-BD6C-D2F4-973A-27D8AB3553F5}"/>
                  </a:ext>
                </a:extLst>
              </p:cNvPr>
              <p:cNvSpPr/>
              <p:nvPr/>
            </p:nvSpPr>
            <p:spPr>
              <a:xfrm rot="8100000">
                <a:off x="2347707" y="2716692"/>
                <a:ext cx="108851" cy="141989"/>
              </a:xfrm>
              <a:custGeom>
                <a:avLst/>
                <a:gdLst>
                  <a:gd name="connsiteX0" fmla="*/ 4415 w 184674"/>
                  <a:gd name="connsiteY0" fmla="*/ 216310 h 216310"/>
                  <a:gd name="connsiteX1" fmla="*/ 4415 w 184674"/>
                  <a:gd name="connsiteY1" fmla="*/ 104877 h 216310"/>
                  <a:gd name="connsiteX2" fmla="*/ 50299 w 184674"/>
                  <a:gd name="connsiteY2" fmla="*/ 104877 h 216310"/>
                  <a:gd name="connsiteX3" fmla="*/ 83074 w 184674"/>
                  <a:gd name="connsiteY3" fmla="*/ 62271 h 216310"/>
                  <a:gd name="connsiteX4" fmla="*/ 142067 w 184674"/>
                  <a:gd name="connsiteY4" fmla="*/ 39329 h 216310"/>
                  <a:gd name="connsiteX5" fmla="*/ 184674 w 184674"/>
                  <a:gd name="connsiteY5" fmla="*/ 0 h 2163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4674" h="216310">
                    <a:moveTo>
                      <a:pt x="4415" y="216310"/>
                    </a:moveTo>
                    <a:cubicBezTo>
                      <a:pt x="591" y="169879"/>
                      <a:pt x="-3232" y="123449"/>
                      <a:pt x="4415" y="104877"/>
                    </a:cubicBezTo>
                    <a:cubicBezTo>
                      <a:pt x="12062" y="86305"/>
                      <a:pt x="37189" y="111978"/>
                      <a:pt x="50299" y="104877"/>
                    </a:cubicBezTo>
                    <a:cubicBezTo>
                      <a:pt x="63409" y="97776"/>
                      <a:pt x="67779" y="73196"/>
                      <a:pt x="83074" y="62271"/>
                    </a:cubicBezTo>
                    <a:cubicBezTo>
                      <a:pt x="98369" y="51346"/>
                      <a:pt x="125134" y="49707"/>
                      <a:pt x="142067" y="39329"/>
                    </a:cubicBezTo>
                    <a:cubicBezTo>
                      <a:pt x="159000" y="28951"/>
                      <a:pt x="171837" y="14475"/>
                      <a:pt x="184674" y="0"/>
                    </a:cubicBezTo>
                  </a:path>
                </a:pathLst>
              </a:custGeom>
              <a:noFill/>
              <a:ln w="6350">
                <a:solidFill>
                  <a:srgbClr val="D81B5B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67" name="Freeform 2640">
                <a:extLst>
                  <a:ext uri="{FF2B5EF4-FFF2-40B4-BE49-F238E27FC236}">
                    <a16:creationId xmlns:a16="http://schemas.microsoft.com/office/drawing/2014/main" id="{832AF948-5750-1CB0-86B9-7D4C2A798EF7}"/>
                  </a:ext>
                </a:extLst>
              </p:cNvPr>
              <p:cNvSpPr/>
              <p:nvPr/>
            </p:nvSpPr>
            <p:spPr>
              <a:xfrm>
                <a:off x="2305173" y="2715714"/>
                <a:ext cx="123725" cy="254733"/>
              </a:xfrm>
              <a:custGeom>
                <a:avLst/>
                <a:gdLst>
                  <a:gd name="connsiteX0" fmla="*/ 190090 w 209909"/>
                  <a:gd name="connsiteY0" fmla="*/ 388066 h 388066"/>
                  <a:gd name="connsiteX1" fmla="*/ 206477 w 209909"/>
                  <a:gd name="connsiteY1" fmla="*/ 302853 h 388066"/>
                  <a:gd name="connsiteX2" fmla="*/ 131096 w 209909"/>
                  <a:gd name="connsiteY2" fmla="*/ 266801 h 388066"/>
                  <a:gd name="connsiteX3" fmla="*/ 55716 w 209909"/>
                  <a:gd name="connsiteY3" fmla="*/ 253691 h 388066"/>
                  <a:gd name="connsiteX4" fmla="*/ 68825 w 209909"/>
                  <a:gd name="connsiteY4" fmla="*/ 188143 h 388066"/>
                  <a:gd name="connsiteX5" fmla="*/ 36051 w 209909"/>
                  <a:gd name="connsiteY5" fmla="*/ 27549 h 388066"/>
                  <a:gd name="connsiteX6" fmla="*/ 0 w 209909"/>
                  <a:gd name="connsiteY6" fmla="*/ 1330 h 388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09909" h="388066">
                    <a:moveTo>
                      <a:pt x="190090" y="388066"/>
                    </a:moveTo>
                    <a:cubicBezTo>
                      <a:pt x="203199" y="355565"/>
                      <a:pt x="216309" y="323064"/>
                      <a:pt x="206477" y="302853"/>
                    </a:cubicBezTo>
                    <a:cubicBezTo>
                      <a:pt x="196645" y="282642"/>
                      <a:pt x="156223" y="274995"/>
                      <a:pt x="131096" y="266801"/>
                    </a:cubicBezTo>
                    <a:cubicBezTo>
                      <a:pt x="105969" y="258607"/>
                      <a:pt x="66094" y="266801"/>
                      <a:pt x="55716" y="253691"/>
                    </a:cubicBezTo>
                    <a:cubicBezTo>
                      <a:pt x="45338" y="240581"/>
                      <a:pt x="72102" y="225833"/>
                      <a:pt x="68825" y="188143"/>
                    </a:cubicBezTo>
                    <a:cubicBezTo>
                      <a:pt x="65547" y="150453"/>
                      <a:pt x="47522" y="58684"/>
                      <a:pt x="36051" y="27549"/>
                    </a:cubicBezTo>
                    <a:cubicBezTo>
                      <a:pt x="24580" y="-3587"/>
                      <a:pt x="12290" y="-1129"/>
                      <a:pt x="0" y="1330"/>
                    </a:cubicBezTo>
                  </a:path>
                </a:pathLst>
              </a:custGeom>
              <a:noFill/>
              <a:ln w="6350">
                <a:solidFill>
                  <a:srgbClr val="D81B5B"/>
                </a:solidFill>
                <a:prstDash val="sys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1B661B64-1C05-ED67-3399-45746269C864}"/>
                </a:ext>
              </a:extLst>
            </p:cNvPr>
            <p:cNvSpPr txBox="1"/>
            <p:nvPr/>
          </p:nvSpPr>
          <p:spPr>
            <a:xfrm>
              <a:off x="1444824" y="3385368"/>
              <a:ext cx="343364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>
                  <a:solidFill>
                    <a:srgbClr val="D81B5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MB1</a:t>
              </a:r>
            </a:p>
          </p:txBody>
        </p:sp>
      </p:grpSp>
      <p:cxnSp>
        <p:nvCxnSpPr>
          <p:cNvPr id="1815" name="Straight Arrow Connector 1814">
            <a:extLst>
              <a:ext uri="{FF2B5EF4-FFF2-40B4-BE49-F238E27FC236}">
                <a16:creationId xmlns:a16="http://schemas.microsoft.com/office/drawing/2014/main" id="{AE68B0C8-FD8C-5B4F-E11A-16C56810E39F}"/>
              </a:ext>
            </a:extLst>
          </p:cNvPr>
          <p:cNvCxnSpPr>
            <a:cxnSpLocks/>
          </p:cNvCxnSpPr>
          <p:nvPr/>
        </p:nvCxnSpPr>
        <p:spPr>
          <a:xfrm>
            <a:off x="4467732" y="1158746"/>
            <a:ext cx="0" cy="868680"/>
          </a:xfrm>
          <a:prstGeom prst="straightConnector1">
            <a:avLst/>
          </a:prstGeom>
          <a:ln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9" name="Rounded Rectangle 2839">
            <a:extLst>
              <a:ext uri="{FF2B5EF4-FFF2-40B4-BE49-F238E27FC236}">
                <a16:creationId xmlns:a16="http://schemas.microsoft.com/office/drawing/2014/main" id="{C5CD1B82-4692-320E-A39B-BB87AD8B7E17}"/>
              </a:ext>
            </a:extLst>
          </p:cNvPr>
          <p:cNvSpPr/>
          <p:nvPr/>
        </p:nvSpPr>
        <p:spPr>
          <a:xfrm>
            <a:off x="5125418" y="372591"/>
            <a:ext cx="1339597" cy="192024"/>
          </a:xfrm>
          <a:prstGeom prst="roundRect">
            <a:avLst/>
          </a:prstGeom>
          <a:solidFill>
            <a:schemeClr val="bg2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Interaction Quantification</a:t>
            </a:r>
          </a:p>
        </p:txBody>
      </p:sp>
      <p:sp>
        <p:nvSpPr>
          <p:cNvPr id="364" name="Rounded Rectangle 2839">
            <a:extLst>
              <a:ext uri="{FF2B5EF4-FFF2-40B4-BE49-F238E27FC236}">
                <a16:creationId xmlns:a16="http://schemas.microsoft.com/office/drawing/2014/main" id="{01F77999-16FB-5E6C-8374-049D0C6227E1}"/>
              </a:ext>
            </a:extLst>
          </p:cNvPr>
          <p:cNvSpPr/>
          <p:nvPr/>
        </p:nvSpPr>
        <p:spPr>
          <a:xfrm>
            <a:off x="5125416" y="2847854"/>
            <a:ext cx="1339596" cy="192024"/>
          </a:xfrm>
          <a:prstGeom prst="roundRect">
            <a:avLst/>
          </a:prstGeom>
          <a:solidFill>
            <a:srgbClr val="D3BBB7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Validation</a:t>
            </a:r>
          </a:p>
        </p:txBody>
      </p:sp>
      <p:grpSp>
        <p:nvGrpSpPr>
          <p:cNvPr id="366" name="Group 365">
            <a:extLst>
              <a:ext uri="{FF2B5EF4-FFF2-40B4-BE49-F238E27FC236}">
                <a16:creationId xmlns:a16="http://schemas.microsoft.com/office/drawing/2014/main" id="{62EA8D2A-3A84-03B3-0BDC-FD3C6F9DB2DD}"/>
              </a:ext>
            </a:extLst>
          </p:cNvPr>
          <p:cNvGrpSpPr/>
          <p:nvPr/>
        </p:nvGrpSpPr>
        <p:grpSpPr>
          <a:xfrm>
            <a:off x="6665731" y="1215334"/>
            <a:ext cx="1055578" cy="1048224"/>
            <a:chOff x="313977" y="252375"/>
            <a:chExt cx="1312409" cy="1303265"/>
          </a:xfrm>
        </p:grpSpPr>
        <p:grpSp>
          <p:nvGrpSpPr>
            <p:cNvPr id="454" name="Group 453">
              <a:extLst>
                <a:ext uri="{FF2B5EF4-FFF2-40B4-BE49-F238E27FC236}">
                  <a16:creationId xmlns:a16="http://schemas.microsoft.com/office/drawing/2014/main" id="{BD3903F6-ADC4-46D3-DFB3-D109339F1959}"/>
                </a:ext>
              </a:extLst>
            </p:cNvPr>
            <p:cNvGrpSpPr/>
            <p:nvPr/>
          </p:nvGrpSpPr>
          <p:grpSpPr>
            <a:xfrm>
              <a:off x="313977" y="252375"/>
              <a:ext cx="670433" cy="661433"/>
              <a:chOff x="2415406" y="4224213"/>
              <a:chExt cx="670433" cy="661433"/>
            </a:xfrm>
          </p:grpSpPr>
          <p:grpSp>
            <p:nvGrpSpPr>
              <p:cNvPr id="2864" name="Group 2863">
                <a:extLst>
                  <a:ext uri="{FF2B5EF4-FFF2-40B4-BE49-F238E27FC236}">
                    <a16:creationId xmlns:a16="http://schemas.microsoft.com/office/drawing/2014/main" id="{42ECD27F-F18D-B377-B0FB-705F46E7E796}"/>
                  </a:ext>
                </a:extLst>
              </p:cNvPr>
              <p:cNvGrpSpPr/>
              <p:nvPr/>
            </p:nvGrpSpPr>
            <p:grpSpPr>
              <a:xfrm>
                <a:off x="2415406" y="4224213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3009" name="Group 3008">
                  <a:extLst>
                    <a:ext uri="{FF2B5EF4-FFF2-40B4-BE49-F238E27FC236}">
                      <a16:creationId xmlns:a16="http://schemas.microsoft.com/office/drawing/2014/main" id="{3784C87C-5722-8651-77F7-3A85214C8904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3038" name="Rectangle 3037">
                    <a:extLst>
                      <a:ext uri="{FF2B5EF4-FFF2-40B4-BE49-F238E27FC236}">
                        <a16:creationId xmlns:a16="http://schemas.microsoft.com/office/drawing/2014/main" id="{5BA0997C-AB1D-D220-C5D5-A9A8214D08FB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39" name="Rectangle 3038">
                    <a:extLst>
                      <a:ext uri="{FF2B5EF4-FFF2-40B4-BE49-F238E27FC236}">
                        <a16:creationId xmlns:a16="http://schemas.microsoft.com/office/drawing/2014/main" id="{F4F2F5EA-AD02-FC97-299D-A650D3C9105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3040" name="Straight Connector 3039">
                    <a:extLst>
                      <a:ext uri="{FF2B5EF4-FFF2-40B4-BE49-F238E27FC236}">
                        <a16:creationId xmlns:a16="http://schemas.microsoft.com/office/drawing/2014/main" id="{4AD713A4-7818-2CE4-7160-13F7AE476E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41" name="Straight Connector 3040">
                    <a:extLst>
                      <a:ext uri="{FF2B5EF4-FFF2-40B4-BE49-F238E27FC236}">
                        <a16:creationId xmlns:a16="http://schemas.microsoft.com/office/drawing/2014/main" id="{99BD2B1B-D5EF-E657-00E9-FFB5CC2241C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42" name="Straight Connector 3041">
                    <a:extLst>
                      <a:ext uri="{FF2B5EF4-FFF2-40B4-BE49-F238E27FC236}">
                        <a16:creationId xmlns:a16="http://schemas.microsoft.com/office/drawing/2014/main" id="{D59239A1-8B43-5695-5238-1BD8995B4C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43" name="Straight Connector 3042">
                    <a:extLst>
                      <a:ext uri="{FF2B5EF4-FFF2-40B4-BE49-F238E27FC236}">
                        <a16:creationId xmlns:a16="http://schemas.microsoft.com/office/drawing/2014/main" id="{03BBDECF-24B9-E235-48A8-9C5B9F23628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10" name="Group 3009">
                  <a:extLst>
                    <a:ext uri="{FF2B5EF4-FFF2-40B4-BE49-F238E27FC236}">
                      <a16:creationId xmlns:a16="http://schemas.microsoft.com/office/drawing/2014/main" id="{E40DB8BA-05DA-948A-B2D9-D083C5565413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3032" name="Rectangle 3031">
                    <a:extLst>
                      <a:ext uri="{FF2B5EF4-FFF2-40B4-BE49-F238E27FC236}">
                        <a16:creationId xmlns:a16="http://schemas.microsoft.com/office/drawing/2014/main" id="{554610B5-CA76-AF1C-8218-ABAEC5DCC04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33" name="Rectangle 3032">
                    <a:extLst>
                      <a:ext uri="{FF2B5EF4-FFF2-40B4-BE49-F238E27FC236}">
                        <a16:creationId xmlns:a16="http://schemas.microsoft.com/office/drawing/2014/main" id="{AA0059E4-7551-FC14-EE71-20FC21F06AD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3034" name="Straight Connector 3033">
                    <a:extLst>
                      <a:ext uri="{FF2B5EF4-FFF2-40B4-BE49-F238E27FC236}">
                        <a16:creationId xmlns:a16="http://schemas.microsoft.com/office/drawing/2014/main" id="{5A954D76-8118-4B3F-E6E9-B0BCC92FD1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35" name="Straight Connector 3034">
                    <a:extLst>
                      <a:ext uri="{FF2B5EF4-FFF2-40B4-BE49-F238E27FC236}">
                        <a16:creationId xmlns:a16="http://schemas.microsoft.com/office/drawing/2014/main" id="{0A8CC37F-DF98-30EA-33C6-5217D114E2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36" name="Straight Connector 3035">
                    <a:extLst>
                      <a:ext uri="{FF2B5EF4-FFF2-40B4-BE49-F238E27FC236}">
                        <a16:creationId xmlns:a16="http://schemas.microsoft.com/office/drawing/2014/main" id="{D80EA65C-F411-FB75-1717-0715EE96CA1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37" name="Straight Connector 3036">
                    <a:extLst>
                      <a:ext uri="{FF2B5EF4-FFF2-40B4-BE49-F238E27FC236}">
                        <a16:creationId xmlns:a16="http://schemas.microsoft.com/office/drawing/2014/main" id="{C9216B45-9940-8348-D15F-76DA362AE0A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11" name="Group 3010">
                  <a:extLst>
                    <a:ext uri="{FF2B5EF4-FFF2-40B4-BE49-F238E27FC236}">
                      <a16:creationId xmlns:a16="http://schemas.microsoft.com/office/drawing/2014/main" id="{43B32A05-0092-71DF-2F0C-CE03AF7D31C8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3026" name="Rectangle 3025">
                    <a:extLst>
                      <a:ext uri="{FF2B5EF4-FFF2-40B4-BE49-F238E27FC236}">
                        <a16:creationId xmlns:a16="http://schemas.microsoft.com/office/drawing/2014/main" id="{337C9ED4-1D8C-8CFE-76FE-4CD74FDE11C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27" name="Rectangle 3026">
                    <a:extLst>
                      <a:ext uri="{FF2B5EF4-FFF2-40B4-BE49-F238E27FC236}">
                        <a16:creationId xmlns:a16="http://schemas.microsoft.com/office/drawing/2014/main" id="{03098A4B-1279-AA94-4EC1-4889993A1C2B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3028" name="Straight Connector 3027">
                    <a:extLst>
                      <a:ext uri="{FF2B5EF4-FFF2-40B4-BE49-F238E27FC236}">
                        <a16:creationId xmlns:a16="http://schemas.microsoft.com/office/drawing/2014/main" id="{00DE76CF-DD1E-ABFC-61F6-A94D58489A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29" name="Straight Connector 3028">
                    <a:extLst>
                      <a:ext uri="{FF2B5EF4-FFF2-40B4-BE49-F238E27FC236}">
                        <a16:creationId xmlns:a16="http://schemas.microsoft.com/office/drawing/2014/main" id="{D1BC441B-AE0D-404F-7E9A-3A55A5197A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30" name="Straight Connector 3029">
                    <a:extLst>
                      <a:ext uri="{FF2B5EF4-FFF2-40B4-BE49-F238E27FC236}">
                        <a16:creationId xmlns:a16="http://schemas.microsoft.com/office/drawing/2014/main" id="{9A496C55-4AC3-9E8C-1DBB-235DD220BD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31" name="Straight Connector 3030">
                    <a:extLst>
                      <a:ext uri="{FF2B5EF4-FFF2-40B4-BE49-F238E27FC236}">
                        <a16:creationId xmlns:a16="http://schemas.microsoft.com/office/drawing/2014/main" id="{1CBB66F4-1F8A-AD44-B110-9E7CB1C197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12" name="Group 3011">
                  <a:extLst>
                    <a:ext uri="{FF2B5EF4-FFF2-40B4-BE49-F238E27FC236}">
                      <a16:creationId xmlns:a16="http://schemas.microsoft.com/office/drawing/2014/main" id="{9FF4FBA0-B3CD-1690-DE1C-7B5E06D3DE75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3020" name="Rectangle 3019">
                    <a:extLst>
                      <a:ext uri="{FF2B5EF4-FFF2-40B4-BE49-F238E27FC236}">
                        <a16:creationId xmlns:a16="http://schemas.microsoft.com/office/drawing/2014/main" id="{1BB6277F-6880-7BE5-5A2D-346323644022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21" name="Rectangle 3020">
                    <a:extLst>
                      <a:ext uri="{FF2B5EF4-FFF2-40B4-BE49-F238E27FC236}">
                        <a16:creationId xmlns:a16="http://schemas.microsoft.com/office/drawing/2014/main" id="{F371C5EA-2E59-7ED9-8533-BC2C335E222F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3022" name="Straight Connector 3021">
                    <a:extLst>
                      <a:ext uri="{FF2B5EF4-FFF2-40B4-BE49-F238E27FC236}">
                        <a16:creationId xmlns:a16="http://schemas.microsoft.com/office/drawing/2014/main" id="{50BE1381-937B-1487-8731-F4AB861B1F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23" name="Straight Connector 3022">
                    <a:extLst>
                      <a:ext uri="{FF2B5EF4-FFF2-40B4-BE49-F238E27FC236}">
                        <a16:creationId xmlns:a16="http://schemas.microsoft.com/office/drawing/2014/main" id="{C4C23C32-0A65-83FF-5089-BF84329460C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24" name="Straight Connector 3023">
                    <a:extLst>
                      <a:ext uri="{FF2B5EF4-FFF2-40B4-BE49-F238E27FC236}">
                        <a16:creationId xmlns:a16="http://schemas.microsoft.com/office/drawing/2014/main" id="{06317027-0B4A-91DF-6F2D-765CEFDFAB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25" name="Straight Connector 3024">
                    <a:extLst>
                      <a:ext uri="{FF2B5EF4-FFF2-40B4-BE49-F238E27FC236}">
                        <a16:creationId xmlns:a16="http://schemas.microsoft.com/office/drawing/2014/main" id="{783D6B5E-B76E-9C3F-A8C8-FD2894C670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013" name="Group 3012">
                  <a:extLst>
                    <a:ext uri="{FF2B5EF4-FFF2-40B4-BE49-F238E27FC236}">
                      <a16:creationId xmlns:a16="http://schemas.microsoft.com/office/drawing/2014/main" id="{4007628A-5528-A820-38A1-1B1E60F57475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3014" name="Rectangle 3013">
                    <a:extLst>
                      <a:ext uri="{FF2B5EF4-FFF2-40B4-BE49-F238E27FC236}">
                        <a16:creationId xmlns:a16="http://schemas.microsoft.com/office/drawing/2014/main" id="{A6710900-06EA-52A0-D7E2-C3927029A3B1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15" name="Rectangle 3014">
                    <a:extLst>
                      <a:ext uri="{FF2B5EF4-FFF2-40B4-BE49-F238E27FC236}">
                        <a16:creationId xmlns:a16="http://schemas.microsoft.com/office/drawing/2014/main" id="{445730D0-B08B-9AB3-FC51-C0CA5BD24D6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3016" name="Straight Connector 3015">
                    <a:extLst>
                      <a:ext uri="{FF2B5EF4-FFF2-40B4-BE49-F238E27FC236}">
                        <a16:creationId xmlns:a16="http://schemas.microsoft.com/office/drawing/2014/main" id="{0A6DAC30-1246-82E4-D75D-0424D4F08B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17" name="Straight Connector 3016">
                    <a:extLst>
                      <a:ext uri="{FF2B5EF4-FFF2-40B4-BE49-F238E27FC236}">
                        <a16:creationId xmlns:a16="http://schemas.microsoft.com/office/drawing/2014/main" id="{B1E5ADCE-070D-1C17-C483-D5A144988B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18" name="Straight Connector 3017">
                    <a:extLst>
                      <a:ext uri="{FF2B5EF4-FFF2-40B4-BE49-F238E27FC236}">
                        <a16:creationId xmlns:a16="http://schemas.microsoft.com/office/drawing/2014/main" id="{1F590981-64E4-6FD5-C897-097D5E6977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19" name="Straight Connector 3018">
                    <a:extLst>
                      <a:ext uri="{FF2B5EF4-FFF2-40B4-BE49-F238E27FC236}">
                        <a16:creationId xmlns:a16="http://schemas.microsoft.com/office/drawing/2014/main" id="{C42076AB-5DE9-719F-25EC-33F4053727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865" name="Group 2864">
                <a:extLst>
                  <a:ext uri="{FF2B5EF4-FFF2-40B4-BE49-F238E27FC236}">
                    <a16:creationId xmlns:a16="http://schemas.microsoft.com/office/drawing/2014/main" id="{896AFDE2-DE93-3365-476D-E4A37BB3E7A7}"/>
                  </a:ext>
                </a:extLst>
              </p:cNvPr>
              <p:cNvGrpSpPr/>
              <p:nvPr/>
            </p:nvGrpSpPr>
            <p:grpSpPr>
              <a:xfrm>
                <a:off x="2415406" y="4352801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974" name="Group 2973">
                  <a:extLst>
                    <a:ext uri="{FF2B5EF4-FFF2-40B4-BE49-F238E27FC236}">
                      <a16:creationId xmlns:a16="http://schemas.microsoft.com/office/drawing/2014/main" id="{561EAF7E-9E6D-4A7E-F9AD-37438B1A8C98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3003" name="Rectangle 3002">
                    <a:extLst>
                      <a:ext uri="{FF2B5EF4-FFF2-40B4-BE49-F238E27FC236}">
                        <a16:creationId xmlns:a16="http://schemas.microsoft.com/office/drawing/2014/main" id="{B651495A-02EF-02C7-D17A-D22A6AD35CA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04" name="Rectangle 3003">
                    <a:extLst>
                      <a:ext uri="{FF2B5EF4-FFF2-40B4-BE49-F238E27FC236}">
                        <a16:creationId xmlns:a16="http://schemas.microsoft.com/office/drawing/2014/main" id="{B66C93A0-06F4-E86C-BFEC-34C3C6113F2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3005" name="Straight Connector 3004">
                    <a:extLst>
                      <a:ext uri="{FF2B5EF4-FFF2-40B4-BE49-F238E27FC236}">
                        <a16:creationId xmlns:a16="http://schemas.microsoft.com/office/drawing/2014/main" id="{9D8A88A4-E3B5-DAE9-FA52-9B0B0AFCE61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06" name="Straight Connector 3005">
                    <a:extLst>
                      <a:ext uri="{FF2B5EF4-FFF2-40B4-BE49-F238E27FC236}">
                        <a16:creationId xmlns:a16="http://schemas.microsoft.com/office/drawing/2014/main" id="{A0748B60-CE58-6EAA-C187-7D39A2831BB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07" name="Straight Connector 3006">
                    <a:extLst>
                      <a:ext uri="{FF2B5EF4-FFF2-40B4-BE49-F238E27FC236}">
                        <a16:creationId xmlns:a16="http://schemas.microsoft.com/office/drawing/2014/main" id="{62D85E47-4F78-314E-EA2A-6BFACDB14C4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08" name="Straight Connector 3007">
                    <a:extLst>
                      <a:ext uri="{FF2B5EF4-FFF2-40B4-BE49-F238E27FC236}">
                        <a16:creationId xmlns:a16="http://schemas.microsoft.com/office/drawing/2014/main" id="{B65EE43C-CDF2-E24A-7A30-75E28D8434B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75" name="Group 2974">
                  <a:extLst>
                    <a:ext uri="{FF2B5EF4-FFF2-40B4-BE49-F238E27FC236}">
                      <a16:creationId xmlns:a16="http://schemas.microsoft.com/office/drawing/2014/main" id="{83B75987-A800-6528-09E6-DA038E20C435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97" name="Rectangle 2996">
                    <a:extLst>
                      <a:ext uri="{FF2B5EF4-FFF2-40B4-BE49-F238E27FC236}">
                        <a16:creationId xmlns:a16="http://schemas.microsoft.com/office/drawing/2014/main" id="{8CFDAC3D-1C4B-2315-E2AC-1C7BDBE0F315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98" name="Rectangle 2997">
                    <a:extLst>
                      <a:ext uri="{FF2B5EF4-FFF2-40B4-BE49-F238E27FC236}">
                        <a16:creationId xmlns:a16="http://schemas.microsoft.com/office/drawing/2014/main" id="{030F205A-CFE0-CCDF-75E1-5B42E255DFAF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99" name="Straight Connector 2998">
                    <a:extLst>
                      <a:ext uri="{FF2B5EF4-FFF2-40B4-BE49-F238E27FC236}">
                        <a16:creationId xmlns:a16="http://schemas.microsoft.com/office/drawing/2014/main" id="{C203BBC4-F9C0-C00F-FA1E-8ED38948395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00" name="Straight Connector 2999">
                    <a:extLst>
                      <a:ext uri="{FF2B5EF4-FFF2-40B4-BE49-F238E27FC236}">
                        <a16:creationId xmlns:a16="http://schemas.microsoft.com/office/drawing/2014/main" id="{8D9A5EAA-304C-3E1B-CE0C-8F5700ABD61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01" name="Straight Connector 3000">
                    <a:extLst>
                      <a:ext uri="{FF2B5EF4-FFF2-40B4-BE49-F238E27FC236}">
                        <a16:creationId xmlns:a16="http://schemas.microsoft.com/office/drawing/2014/main" id="{3B489B4B-01EF-6088-ECA3-B4F789A6A3F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02" name="Straight Connector 3001">
                    <a:extLst>
                      <a:ext uri="{FF2B5EF4-FFF2-40B4-BE49-F238E27FC236}">
                        <a16:creationId xmlns:a16="http://schemas.microsoft.com/office/drawing/2014/main" id="{CA0267E6-10A1-BE25-E476-6EF0EA3260C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76" name="Group 2975">
                  <a:extLst>
                    <a:ext uri="{FF2B5EF4-FFF2-40B4-BE49-F238E27FC236}">
                      <a16:creationId xmlns:a16="http://schemas.microsoft.com/office/drawing/2014/main" id="{4A181B69-C5BC-6484-0591-A277B0429E6B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91" name="Rectangle 2990">
                    <a:extLst>
                      <a:ext uri="{FF2B5EF4-FFF2-40B4-BE49-F238E27FC236}">
                        <a16:creationId xmlns:a16="http://schemas.microsoft.com/office/drawing/2014/main" id="{F7136325-7728-9FFF-8F45-EEFCC1304BC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92" name="Rectangle 2991">
                    <a:extLst>
                      <a:ext uri="{FF2B5EF4-FFF2-40B4-BE49-F238E27FC236}">
                        <a16:creationId xmlns:a16="http://schemas.microsoft.com/office/drawing/2014/main" id="{2D4A2C8C-FFB5-1440-E6D1-20FDAEB86E23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93" name="Straight Connector 2992">
                    <a:extLst>
                      <a:ext uri="{FF2B5EF4-FFF2-40B4-BE49-F238E27FC236}">
                        <a16:creationId xmlns:a16="http://schemas.microsoft.com/office/drawing/2014/main" id="{30C7774F-775A-B606-3A87-312A88ADF6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94" name="Straight Connector 2993">
                    <a:extLst>
                      <a:ext uri="{FF2B5EF4-FFF2-40B4-BE49-F238E27FC236}">
                        <a16:creationId xmlns:a16="http://schemas.microsoft.com/office/drawing/2014/main" id="{C665FF5F-B283-A8DA-25BA-7A94431F811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95" name="Straight Connector 2994">
                    <a:extLst>
                      <a:ext uri="{FF2B5EF4-FFF2-40B4-BE49-F238E27FC236}">
                        <a16:creationId xmlns:a16="http://schemas.microsoft.com/office/drawing/2014/main" id="{B648478E-BED8-8470-12C4-BF1AA7B83D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96" name="Straight Connector 2995">
                    <a:extLst>
                      <a:ext uri="{FF2B5EF4-FFF2-40B4-BE49-F238E27FC236}">
                        <a16:creationId xmlns:a16="http://schemas.microsoft.com/office/drawing/2014/main" id="{E0CAC892-5A8F-A9F8-B180-28D12BE4FA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77" name="Group 2976">
                  <a:extLst>
                    <a:ext uri="{FF2B5EF4-FFF2-40B4-BE49-F238E27FC236}">
                      <a16:creationId xmlns:a16="http://schemas.microsoft.com/office/drawing/2014/main" id="{778AF844-B0E0-52FA-0146-16E0E73C94D8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85" name="Rectangle 2984">
                    <a:extLst>
                      <a:ext uri="{FF2B5EF4-FFF2-40B4-BE49-F238E27FC236}">
                        <a16:creationId xmlns:a16="http://schemas.microsoft.com/office/drawing/2014/main" id="{A8938047-BC29-08FF-48CB-856AE5057D6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86" name="Rectangle 2985">
                    <a:extLst>
                      <a:ext uri="{FF2B5EF4-FFF2-40B4-BE49-F238E27FC236}">
                        <a16:creationId xmlns:a16="http://schemas.microsoft.com/office/drawing/2014/main" id="{77CDC824-5C9E-72BE-0BAE-BB935AA56D95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87" name="Straight Connector 2986">
                    <a:extLst>
                      <a:ext uri="{FF2B5EF4-FFF2-40B4-BE49-F238E27FC236}">
                        <a16:creationId xmlns:a16="http://schemas.microsoft.com/office/drawing/2014/main" id="{773FF99F-6E22-16CC-DCFD-BFFE2ED80C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8" name="Straight Connector 2987">
                    <a:extLst>
                      <a:ext uri="{FF2B5EF4-FFF2-40B4-BE49-F238E27FC236}">
                        <a16:creationId xmlns:a16="http://schemas.microsoft.com/office/drawing/2014/main" id="{079C7D74-4BEF-7669-BC71-E9C150BF4B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9" name="Straight Connector 2988">
                    <a:extLst>
                      <a:ext uri="{FF2B5EF4-FFF2-40B4-BE49-F238E27FC236}">
                        <a16:creationId xmlns:a16="http://schemas.microsoft.com/office/drawing/2014/main" id="{59C3CB85-77A5-2A8F-EB15-F0C1C347CFE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90" name="Straight Connector 2989">
                    <a:extLst>
                      <a:ext uri="{FF2B5EF4-FFF2-40B4-BE49-F238E27FC236}">
                        <a16:creationId xmlns:a16="http://schemas.microsoft.com/office/drawing/2014/main" id="{8A27B450-5C28-7E91-67F0-9F3CED0377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78" name="Group 2977">
                  <a:extLst>
                    <a:ext uri="{FF2B5EF4-FFF2-40B4-BE49-F238E27FC236}">
                      <a16:creationId xmlns:a16="http://schemas.microsoft.com/office/drawing/2014/main" id="{328BE399-3C0E-5711-4D5C-D2D21D8E3AD7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79" name="Rectangle 2978">
                    <a:extLst>
                      <a:ext uri="{FF2B5EF4-FFF2-40B4-BE49-F238E27FC236}">
                        <a16:creationId xmlns:a16="http://schemas.microsoft.com/office/drawing/2014/main" id="{7541D840-8237-30BC-6921-3E23873D001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80" name="Rectangle 2979">
                    <a:extLst>
                      <a:ext uri="{FF2B5EF4-FFF2-40B4-BE49-F238E27FC236}">
                        <a16:creationId xmlns:a16="http://schemas.microsoft.com/office/drawing/2014/main" id="{EBF1AD9D-E743-4800-74EB-4C51BCD44317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81" name="Straight Connector 2980">
                    <a:extLst>
                      <a:ext uri="{FF2B5EF4-FFF2-40B4-BE49-F238E27FC236}">
                        <a16:creationId xmlns:a16="http://schemas.microsoft.com/office/drawing/2014/main" id="{906CC4C6-5965-CA9F-6AF8-E84EF71525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2" name="Straight Connector 2981">
                    <a:extLst>
                      <a:ext uri="{FF2B5EF4-FFF2-40B4-BE49-F238E27FC236}">
                        <a16:creationId xmlns:a16="http://schemas.microsoft.com/office/drawing/2014/main" id="{3058E1BD-4115-33BB-E658-2F0AEAACB6B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3" name="Straight Connector 2982">
                    <a:extLst>
                      <a:ext uri="{FF2B5EF4-FFF2-40B4-BE49-F238E27FC236}">
                        <a16:creationId xmlns:a16="http://schemas.microsoft.com/office/drawing/2014/main" id="{C81E81AD-BB2E-78C3-E855-56189A90EA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4" name="Straight Connector 2983">
                    <a:extLst>
                      <a:ext uri="{FF2B5EF4-FFF2-40B4-BE49-F238E27FC236}">
                        <a16:creationId xmlns:a16="http://schemas.microsoft.com/office/drawing/2014/main" id="{F317810B-AF99-F20D-8B41-8EB301C80D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866" name="Group 2865">
                <a:extLst>
                  <a:ext uri="{FF2B5EF4-FFF2-40B4-BE49-F238E27FC236}">
                    <a16:creationId xmlns:a16="http://schemas.microsoft.com/office/drawing/2014/main" id="{236CBEF7-F34C-0E4F-62FA-F8F9AD72F4BD}"/>
                  </a:ext>
                </a:extLst>
              </p:cNvPr>
              <p:cNvGrpSpPr/>
              <p:nvPr/>
            </p:nvGrpSpPr>
            <p:grpSpPr>
              <a:xfrm>
                <a:off x="2415406" y="4481153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939" name="Group 2938">
                  <a:extLst>
                    <a:ext uri="{FF2B5EF4-FFF2-40B4-BE49-F238E27FC236}">
                      <a16:creationId xmlns:a16="http://schemas.microsoft.com/office/drawing/2014/main" id="{5076F31A-9275-C768-D1BA-C5E6B18A469E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68" name="Rectangle 2967">
                    <a:extLst>
                      <a:ext uri="{FF2B5EF4-FFF2-40B4-BE49-F238E27FC236}">
                        <a16:creationId xmlns:a16="http://schemas.microsoft.com/office/drawing/2014/main" id="{6633E70F-41AC-2A89-558B-E5A2D8CB11D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69" name="Rectangle 2968">
                    <a:extLst>
                      <a:ext uri="{FF2B5EF4-FFF2-40B4-BE49-F238E27FC236}">
                        <a16:creationId xmlns:a16="http://schemas.microsoft.com/office/drawing/2014/main" id="{7CB6E916-E724-53DA-ED74-DB23B2844C5D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70" name="Straight Connector 2969">
                    <a:extLst>
                      <a:ext uri="{FF2B5EF4-FFF2-40B4-BE49-F238E27FC236}">
                        <a16:creationId xmlns:a16="http://schemas.microsoft.com/office/drawing/2014/main" id="{77041599-821B-D073-BDC6-007F3D421F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71" name="Straight Connector 2970">
                    <a:extLst>
                      <a:ext uri="{FF2B5EF4-FFF2-40B4-BE49-F238E27FC236}">
                        <a16:creationId xmlns:a16="http://schemas.microsoft.com/office/drawing/2014/main" id="{5EE46FF6-0A1D-A488-E06D-EACF0478D5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72" name="Straight Connector 2971">
                    <a:extLst>
                      <a:ext uri="{FF2B5EF4-FFF2-40B4-BE49-F238E27FC236}">
                        <a16:creationId xmlns:a16="http://schemas.microsoft.com/office/drawing/2014/main" id="{5DE46EAA-25DC-16B1-6EF6-AD021A39F82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73" name="Straight Connector 2972">
                    <a:extLst>
                      <a:ext uri="{FF2B5EF4-FFF2-40B4-BE49-F238E27FC236}">
                        <a16:creationId xmlns:a16="http://schemas.microsoft.com/office/drawing/2014/main" id="{0E2E4336-4CBA-E534-CC58-603E1FE6AC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40" name="Group 2939">
                  <a:extLst>
                    <a:ext uri="{FF2B5EF4-FFF2-40B4-BE49-F238E27FC236}">
                      <a16:creationId xmlns:a16="http://schemas.microsoft.com/office/drawing/2014/main" id="{3F6DB89A-D0F8-F5B1-AF75-AE6FA7CEB137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62" name="Rectangle 2961">
                    <a:extLst>
                      <a:ext uri="{FF2B5EF4-FFF2-40B4-BE49-F238E27FC236}">
                        <a16:creationId xmlns:a16="http://schemas.microsoft.com/office/drawing/2014/main" id="{8B380B3D-E474-1AB7-DC06-3D0A6C082700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63" name="Rectangle 2962">
                    <a:extLst>
                      <a:ext uri="{FF2B5EF4-FFF2-40B4-BE49-F238E27FC236}">
                        <a16:creationId xmlns:a16="http://schemas.microsoft.com/office/drawing/2014/main" id="{BF89F6D4-5C8F-5361-792C-AF58DD679681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64" name="Straight Connector 2963">
                    <a:extLst>
                      <a:ext uri="{FF2B5EF4-FFF2-40B4-BE49-F238E27FC236}">
                        <a16:creationId xmlns:a16="http://schemas.microsoft.com/office/drawing/2014/main" id="{2CB076D7-18B8-80BE-3C31-59E06440AA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65" name="Straight Connector 2964">
                    <a:extLst>
                      <a:ext uri="{FF2B5EF4-FFF2-40B4-BE49-F238E27FC236}">
                        <a16:creationId xmlns:a16="http://schemas.microsoft.com/office/drawing/2014/main" id="{AD75218E-039F-36C6-DB4B-DA26C3F486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66" name="Straight Connector 2965">
                    <a:extLst>
                      <a:ext uri="{FF2B5EF4-FFF2-40B4-BE49-F238E27FC236}">
                        <a16:creationId xmlns:a16="http://schemas.microsoft.com/office/drawing/2014/main" id="{1426B516-08A5-78B6-FAB6-88A2CD2799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67" name="Straight Connector 2966">
                    <a:extLst>
                      <a:ext uri="{FF2B5EF4-FFF2-40B4-BE49-F238E27FC236}">
                        <a16:creationId xmlns:a16="http://schemas.microsoft.com/office/drawing/2014/main" id="{B3884E1F-DAE2-AFDD-FA71-207F316A719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41" name="Group 2940">
                  <a:extLst>
                    <a:ext uri="{FF2B5EF4-FFF2-40B4-BE49-F238E27FC236}">
                      <a16:creationId xmlns:a16="http://schemas.microsoft.com/office/drawing/2014/main" id="{F6AE69B3-3763-46B2-5F1A-D6ED09AEC8C6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56" name="Rectangle 2955">
                    <a:extLst>
                      <a:ext uri="{FF2B5EF4-FFF2-40B4-BE49-F238E27FC236}">
                        <a16:creationId xmlns:a16="http://schemas.microsoft.com/office/drawing/2014/main" id="{99CB30DD-F27F-F7B2-5AC0-89B26CE2CA6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57" name="Rectangle 2956">
                    <a:extLst>
                      <a:ext uri="{FF2B5EF4-FFF2-40B4-BE49-F238E27FC236}">
                        <a16:creationId xmlns:a16="http://schemas.microsoft.com/office/drawing/2014/main" id="{D8CF6313-2D56-F79B-4EAB-A3D236F809B7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58" name="Straight Connector 2957">
                    <a:extLst>
                      <a:ext uri="{FF2B5EF4-FFF2-40B4-BE49-F238E27FC236}">
                        <a16:creationId xmlns:a16="http://schemas.microsoft.com/office/drawing/2014/main" id="{CC300C09-0599-887C-75C1-1AD79D6C106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59" name="Straight Connector 2958">
                    <a:extLst>
                      <a:ext uri="{FF2B5EF4-FFF2-40B4-BE49-F238E27FC236}">
                        <a16:creationId xmlns:a16="http://schemas.microsoft.com/office/drawing/2014/main" id="{488573C7-E98E-096C-157B-C78D98B447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60" name="Straight Connector 2959">
                    <a:extLst>
                      <a:ext uri="{FF2B5EF4-FFF2-40B4-BE49-F238E27FC236}">
                        <a16:creationId xmlns:a16="http://schemas.microsoft.com/office/drawing/2014/main" id="{18912352-D83B-EDC9-8169-3CAA765D66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61" name="Straight Connector 2960">
                    <a:extLst>
                      <a:ext uri="{FF2B5EF4-FFF2-40B4-BE49-F238E27FC236}">
                        <a16:creationId xmlns:a16="http://schemas.microsoft.com/office/drawing/2014/main" id="{688CF48E-04E3-3E3C-B1EF-C71D730BB8E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42" name="Group 2941">
                  <a:extLst>
                    <a:ext uri="{FF2B5EF4-FFF2-40B4-BE49-F238E27FC236}">
                      <a16:creationId xmlns:a16="http://schemas.microsoft.com/office/drawing/2014/main" id="{B13A6F93-C6DF-44CE-8F3F-AD1BF19E1549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50" name="Rectangle 2949">
                    <a:extLst>
                      <a:ext uri="{FF2B5EF4-FFF2-40B4-BE49-F238E27FC236}">
                        <a16:creationId xmlns:a16="http://schemas.microsoft.com/office/drawing/2014/main" id="{368774C6-3C56-DA40-D1D9-2857FD1BBE12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51" name="Rectangle 2950">
                    <a:extLst>
                      <a:ext uri="{FF2B5EF4-FFF2-40B4-BE49-F238E27FC236}">
                        <a16:creationId xmlns:a16="http://schemas.microsoft.com/office/drawing/2014/main" id="{7492B244-26E7-8216-6287-FBCCDA8BBC1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52" name="Straight Connector 2951">
                    <a:extLst>
                      <a:ext uri="{FF2B5EF4-FFF2-40B4-BE49-F238E27FC236}">
                        <a16:creationId xmlns:a16="http://schemas.microsoft.com/office/drawing/2014/main" id="{7137FDE0-C473-C7A8-46B7-74AB9BDA2D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53" name="Straight Connector 2952">
                    <a:extLst>
                      <a:ext uri="{FF2B5EF4-FFF2-40B4-BE49-F238E27FC236}">
                        <a16:creationId xmlns:a16="http://schemas.microsoft.com/office/drawing/2014/main" id="{AA4FE5BF-1C67-84AF-2021-0445E2E235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54" name="Straight Connector 2953">
                    <a:extLst>
                      <a:ext uri="{FF2B5EF4-FFF2-40B4-BE49-F238E27FC236}">
                        <a16:creationId xmlns:a16="http://schemas.microsoft.com/office/drawing/2014/main" id="{9FA98519-E319-B5FF-B93F-45DB5A6CCB0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55" name="Straight Connector 2954">
                    <a:extLst>
                      <a:ext uri="{FF2B5EF4-FFF2-40B4-BE49-F238E27FC236}">
                        <a16:creationId xmlns:a16="http://schemas.microsoft.com/office/drawing/2014/main" id="{B2918F00-1B4B-6258-FEB1-682A2DA1621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43" name="Group 2942">
                  <a:extLst>
                    <a:ext uri="{FF2B5EF4-FFF2-40B4-BE49-F238E27FC236}">
                      <a16:creationId xmlns:a16="http://schemas.microsoft.com/office/drawing/2014/main" id="{FF3133B5-901E-3303-0F52-54286D4B8F10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44" name="Rectangle 2943">
                    <a:extLst>
                      <a:ext uri="{FF2B5EF4-FFF2-40B4-BE49-F238E27FC236}">
                        <a16:creationId xmlns:a16="http://schemas.microsoft.com/office/drawing/2014/main" id="{30E3AFE7-ECDB-C7DE-9E16-DBF71BA0A78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45" name="Rectangle 2944">
                    <a:extLst>
                      <a:ext uri="{FF2B5EF4-FFF2-40B4-BE49-F238E27FC236}">
                        <a16:creationId xmlns:a16="http://schemas.microsoft.com/office/drawing/2014/main" id="{11C7CF30-7051-D8A7-6C05-6853DE7C4591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46" name="Straight Connector 2945">
                    <a:extLst>
                      <a:ext uri="{FF2B5EF4-FFF2-40B4-BE49-F238E27FC236}">
                        <a16:creationId xmlns:a16="http://schemas.microsoft.com/office/drawing/2014/main" id="{99D5B611-FEE6-8349-F43C-52C2520CE87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47" name="Straight Connector 2946">
                    <a:extLst>
                      <a:ext uri="{FF2B5EF4-FFF2-40B4-BE49-F238E27FC236}">
                        <a16:creationId xmlns:a16="http://schemas.microsoft.com/office/drawing/2014/main" id="{6AD9FAA6-C88A-F8FE-82A2-1709851167D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48" name="Straight Connector 2947">
                    <a:extLst>
                      <a:ext uri="{FF2B5EF4-FFF2-40B4-BE49-F238E27FC236}">
                        <a16:creationId xmlns:a16="http://schemas.microsoft.com/office/drawing/2014/main" id="{C7787D88-D54C-1AC6-F48D-5EEABCBD82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49" name="Straight Connector 2948">
                    <a:extLst>
                      <a:ext uri="{FF2B5EF4-FFF2-40B4-BE49-F238E27FC236}">
                        <a16:creationId xmlns:a16="http://schemas.microsoft.com/office/drawing/2014/main" id="{90A349E1-794A-4631-CBD6-18A7566EB3C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867" name="Group 2866">
                <a:extLst>
                  <a:ext uri="{FF2B5EF4-FFF2-40B4-BE49-F238E27FC236}">
                    <a16:creationId xmlns:a16="http://schemas.microsoft.com/office/drawing/2014/main" id="{1400B927-0C71-5962-D825-E0845C2F861B}"/>
                  </a:ext>
                </a:extLst>
              </p:cNvPr>
              <p:cNvGrpSpPr/>
              <p:nvPr/>
            </p:nvGrpSpPr>
            <p:grpSpPr>
              <a:xfrm>
                <a:off x="2415406" y="4609741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904" name="Group 2903">
                  <a:extLst>
                    <a:ext uri="{FF2B5EF4-FFF2-40B4-BE49-F238E27FC236}">
                      <a16:creationId xmlns:a16="http://schemas.microsoft.com/office/drawing/2014/main" id="{047A3510-2AF6-101D-E377-0CFD7A0458AC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33" name="Rectangle 2932">
                    <a:extLst>
                      <a:ext uri="{FF2B5EF4-FFF2-40B4-BE49-F238E27FC236}">
                        <a16:creationId xmlns:a16="http://schemas.microsoft.com/office/drawing/2014/main" id="{D582E8F4-3DEC-E829-F47D-E06C4074DB35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34" name="Rectangle 2933">
                    <a:extLst>
                      <a:ext uri="{FF2B5EF4-FFF2-40B4-BE49-F238E27FC236}">
                        <a16:creationId xmlns:a16="http://schemas.microsoft.com/office/drawing/2014/main" id="{0577949D-362F-E5AE-4A96-DA0034CE0612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35" name="Straight Connector 2934">
                    <a:extLst>
                      <a:ext uri="{FF2B5EF4-FFF2-40B4-BE49-F238E27FC236}">
                        <a16:creationId xmlns:a16="http://schemas.microsoft.com/office/drawing/2014/main" id="{CDB177F4-8B9A-3C33-687C-EF8D42485B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36" name="Straight Connector 2935">
                    <a:extLst>
                      <a:ext uri="{FF2B5EF4-FFF2-40B4-BE49-F238E27FC236}">
                        <a16:creationId xmlns:a16="http://schemas.microsoft.com/office/drawing/2014/main" id="{36CD432B-47D1-A6E4-3A05-5BA682217CA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37" name="Straight Connector 2936">
                    <a:extLst>
                      <a:ext uri="{FF2B5EF4-FFF2-40B4-BE49-F238E27FC236}">
                        <a16:creationId xmlns:a16="http://schemas.microsoft.com/office/drawing/2014/main" id="{F7115EB9-79B3-AA26-5A79-CC45BF1419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38" name="Straight Connector 2937">
                    <a:extLst>
                      <a:ext uri="{FF2B5EF4-FFF2-40B4-BE49-F238E27FC236}">
                        <a16:creationId xmlns:a16="http://schemas.microsoft.com/office/drawing/2014/main" id="{C9C56DCC-883D-5293-32A8-6D5847D21F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05" name="Group 2904">
                  <a:extLst>
                    <a:ext uri="{FF2B5EF4-FFF2-40B4-BE49-F238E27FC236}">
                      <a16:creationId xmlns:a16="http://schemas.microsoft.com/office/drawing/2014/main" id="{13EEAA48-291D-8287-9BA1-4D6675753370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27" name="Rectangle 2926">
                    <a:extLst>
                      <a:ext uri="{FF2B5EF4-FFF2-40B4-BE49-F238E27FC236}">
                        <a16:creationId xmlns:a16="http://schemas.microsoft.com/office/drawing/2014/main" id="{3AB1C168-91FD-6070-FDE8-1236A2F86A42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28" name="Rectangle 2927">
                    <a:extLst>
                      <a:ext uri="{FF2B5EF4-FFF2-40B4-BE49-F238E27FC236}">
                        <a16:creationId xmlns:a16="http://schemas.microsoft.com/office/drawing/2014/main" id="{C57C8170-650F-7AAD-CF0D-855DF2157DDE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29" name="Straight Connector 2928">
                    <a:extLst>
                      <a:ext uri="{FF2B5EF4-FFF2-40B4-BE49-F238E27FC236}">
                        <a16:creationId xmlns:a16="http://schemas.microsoft.com/office/drawing/2014/main" id="{A173822B-46B1-4E54-707A-9DE974EC4D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30" name="Straight Connector 2929">
                    <a:extLst>
                      <a:ext uri="{FF2B5EF4-FFF2-40B4-BE49-F238E27FC236}">
                        <a16:creationId xmlns:a16="http://schemas.microsoft.com/office/drawing/2014/main" id="{774202C0-10F0-D635-0132-B2BF9240E94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31" name="Straight Connector 2930">
                    <a:extLst>
                      <a:ext uri="{FF2B5EF4-FFF2-40B4-BE49-F238E27FC236}">
                        <a16:creationId xmlns:a16="http://schemas.microsoft.com/office/drawing/2014/main" id="{A2403DC7-9346-543F-48CF-4D152DD832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32" name="Straight Connector 2931">
                    <a:extLst>
                      <a:ext uri="{FF2B5EF4-FFF2-40B4-BE49-F238E27FC236}">
                        <a16:creationId xmlns:a16="http://schemas.microsoft.com/office/drawing/2014/main" id="{A0C7C3D3-05D6-06B5-FD92-193C38DC7AE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06" name="Group 2905">
                  <a:extLst>
                    <a:ext uri="{FF2B5EF4-FFF2-40B4-BE49-F238E27FC236}">
                      <a16:creationId xmlns:a16="http://schemas.microsoft.com/office/drawing/2014/main" id="{6B8399D8-1280-3207-6CA8-C0C304E6FA16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21" name="Rectangle 2920">
                    <a:extLst>
                      <a:ext uri="{FF2B5EF4-FFF2-40B4-BE49-F238E27FC236}">
                        <a16:creationId xmlns:a16="http://schemas.microsoft.com/office/drawing/2014/main" id="{FAA58970-45EE-88FD-3F8A-90FDF4A7BF1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22" name="Rectangle 2921">
                    <a:extLst>
                      <a:ext uri="{FF2B5EF4-FFF2-40B4-BE49-F238E27FC236}">
                        <a16:creationId xmlns:a16="http://schemas.microsoft.com/office/drawing/2014/main" id="{146DCBB6-1A25-B104-5D6A-B7356447A072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23" name="Straight Connector 2922">
                    <a:extLst>
                      <a:ext uri="{FF2B5EF4-FFF2-40B4-BE49-F238E27FC236}">
                        <a16:creationId xmlns:a16="http://schemas.microsoft.com/office/drawing/2014/main" id="{B171B432-FBDB-26EC-5220-612ED6E1702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24" name="Straight Connector 2923">
                    <a:extLst>
                      <a:ext uri="{FF2B5EF4-FFF2-40B4-BE49-F238E27FC236}">
                        <a16:creationId xmlns:a16="http://schemas.microsoft.com/office/drawing/2014/main" id="{6CFE48ED-C495-4810-DAAA-A7145F4E563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25" name="Straight Connector 2924">
                    <a:extLst>
                      <a:ext uri="{FF2B5EF4-FFF2-40B4-BE49-F238E27FC236}">
                        <a16:creationId xmlns:a16="http://schemas.microsoft.com/office/drawing/2014/main" id="{8B14DBA8-CACB-C3AE-F2BA-A352770CCE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26" name="Straight Connector 2925">
                    <a:extLst>
                      <a:ext uri="{FF2B5EF4-FFF2-40B4-BE49-F238E27FC236}">
                        <a16:creationId xmlns:a16="http://schemas.microsoft.com/office/drawing/2014/main" id="{EACFE709-6C17-7B17-E9D0-CAB9728DBE2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07" name="Group 2906">
                  <a:extLst>
                    <a:ext uri="{FF2B5EF4-FFF2-40B4-BE49-F238E27FC236}">
                      <a16:creationId xmlns:a16="http://schemas.microsoft.com/office/drawing/2014/main" id="{A90B957D-523A-D724-F74F-3346BDECBECF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15" name="Rectangle 2914">
                    <a:extLst>
                      <a:ext uri="{FF2B5EF4-FFF2-40B4-BE49-F238E27FC236}">
                        <a16:creationId xmlns:a16="http://schemas.microsoft.com/office/drawing/2014/main" id="{E1833120-BFD1-906C-A1A8-58DF51E53B7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16" name="Rectangle 2915">
                    <a:extLst>
                      <a:ext uri="{FF2B5EF4-FFF2-40B4-BE49-F238E27FC236}">
                        <a16:creationId xmlns:a16="http://schemas.microsoft.com/office/drawing/2014/main" id="{B8556CB4-549D-CD6D-FFAA-E2C6117456D1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17" name="Straight Connector 2916">
                    <a:extLst>
                      <a:ext uri="{FF2B5EF4-FFF2-40B4-BE49-F238E27FC236}">
                        <a16:creationId xmlns:a16="http://schemas.microsoft.com/office/drawing/2014/main" id="{D14CE4F9-812F-BBE8-DE3A-5E934A0955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18" name="Straight Connector 2917">
                    <a:extLst>
                      <a:ext uri="{FF2B5EF4-FFF2-40B4-BE49-F238E27FC236}">
                        <a16:creationId xmlns:a16="http://schemas.microsoft.com/office/drawing/2014/main" id="{1B9886C8-5663-95A8-A0E0-29D4BDAD8DE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19" name="Straight Connector 2918">
                    <a:extLst>
                      <a:ext uri="{FF2B5EF4-FFF2-40B4-BE49-F238E27FC236}">
                        <a16:creationId xmlns:a16="http://schemas.microsoft.com/office/drawing/2014/main" id="{B719CB53-5635-CEA7-5440-1C53D9534E4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20" name="Straight Connector 2919">
                    <a:extLst>
                      <a:ext uri="{FF2B5EF4-FFF2-40B4-BE49-F238E27FC236}">
                        <a16:creationId xmlns:a16="http://schemas.microsoft.com/office/drawing/2014/main" id="{7797D12D-A333-2510-9A52-724A4CBAE9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908" name="Group 2907">
                  <a:extLst>
                    <a:ext uri="{FF2B5EF4-FFF2-40B4-BE49-F238E27FC236}">
                      <a16:creationId xmlns:a16="http://schemas.microsoft.com/office/drawing/2014/main" id="{6953665B-F152-D817-C9F6-45F3D2418354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909" name="Rectangle 2908">
                    <a:extLst>
                      <a:ext uri="{FF2B5EF4-FFF2-40B4-BE49-F238E27FC236}">
                        <a16:creationId xmlns:a16="http://schemas.microsoft.com/office/drawing/2014/main" id="{011D6C16-63D7-F873-9867-C69F09881E82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10" name="Rectangle 2909">
                    <a:extLst>
                      <a:ext uri="{FF2B5EF4-FFF2-40B4-BE49-F238E27FC236}">
                        <a16:creationId xmlns:a16="http://schemas.microsoft.com/office/drawing/2014/main" id="{D32029F7-F773-EDED-3D2B-F53A93C9B8C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11" name="Straight Connector 2910">
                    <a:extLst>
                      <a:ext uri="{FF2B5EF4-FFF2-40B4-BE49-F238E27FC236}">
                        <a16:creationId xmlns:a16="http://schemas.microsoft.com/office/drawing/2014/main" id="{7020CF50-8138-38D8-38A8-FF5A8BCE720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12" name="Straight Connector 2911">
                    <a:extLst>
                      <a:ext uri="{FF2B5EF4-FFF2-40B4-BE49-F238E27FC236}">
                        <a16:creationId xmlns:a16="http://schemas.microsoft.com/office/drawing/2014/main" id="{E18E3A4E-4580-2682-C706-E6CF5D148B1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13" name="Straight Connector 2912">
                    <a:extLst>
                      <a:ext uri="{FF2B5EF4-FFF2-40B4-BE49-F238E27FC236}">
                        <a16:creationId xmlns:a16="http://schemas.microsoft.com/office/drawing/2014/main" id="{E0A4943B-FFD0-5AEB-4206-801A4F92865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14" name="Straight Connector 2913">
                    <a:extLst>
                      <a:ext uri="{FF2B5EF4-FFF2-40B4-BE49-F238E27FC236}">
                        <a16:creationId xmlns:a16="http://schemas.microsoft.com/office/drawing/2014/main" id="{107EAEDC-588A-998C-3E9D-D3440BAEB6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868" name="Group 2867">
                <a:extLst>
                  <a:ext uri="{FF2B5EF4-FFF2-40B4-BE49-F238E27FC236}">
                    <a16:creationId xmlns:a16="http://schemas.microsoft.com/office/drawing/2014/main" id="{011CBC3A-1653-28DD-3E14-74C1C1057551}"/>
                  </a:ext>
                </a:extLst>
              </p:cNvPr>
              <p:cNvGrpSpPr/>
              <p:nvPr/>
            </p:nvGrpSpPr>
            <p:grpSpPr>
              <a:xfrm>
                <a:off x="2415406" y="4738328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869" name="Group 2868">
                  <a:extLst>
                    <a:ext uri="{FF2B5EF4-FFF2-40B4-BE49-F238E27FC236}">
                      <a16:creationId xmlns:a16="http://schemas.microsoft.com/office/drawing/2014/main" id="{65EFFE79-6136-5531-2998-C64AE250FCF8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98" name="Rectangle 2897">
                    <a:extLst>
                      <a:ext uri="{FF2B5EF4-FFF2-40B4-BE49-F238E27FC236}">
                        <a16:creationId xmlns:a16="http://schemas.microsoft.com/office/drawing/2014/main" id="{35F5B386-273D-A33F-3EF9-1ADC3B1EA228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99" name="Rectangle 2898">
                    <a:extLst>
                      <a:ext uri="{FF2B5EF4-FFF2-40B4-BE49-F238E27FC236}">
                        <a16:creationId xmlns:a16="http://schemas.microsoft.com/office/drawing/2014/main" id="{DA9EAD19-8E41-58B2-41BB-1E14667B65C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900" name="Straight Connector 2899">
                    <a:extLst>
                      <a:ext uri="{FF2B5EF4-FFF2-40B4-BE49-F238E27FC236}">
                        <a16:creationId xmlns:a16="http://schemas.microsoft.com/office/drawing/2014/main" id="{617672D6-15D7-C6D3-A57C-B7197B8F16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01" name="Straight Connector 2900">
                    <a:extLst>
                      <a:ext uri="{FF2B5EF4-FFF2-40B4-BE49-F238E27FC236}">
                        <a16:creationId xmlns:a16="http://schemas.microsoft.com/office/drawing/2014/main" id="{CCB5CFA4-F263-E8E8-E39E-A945F8AAF1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02" name="Straight Connector 2901">
                    <a:extLst>
                      <a:ext uri="{FF2B5EF4-FFF2-40B4-BE49-F238E27FC236}">
                        <a16:creationId xmlns:a16="http://schemas.microsoft.com/office/drawing/2014/main" id="{4B4D75A1-E049-9D05-8F4A-885015EE1A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03" name="Straight Connector 2902">
                    <a:extLst>
                      <a:ext uri="{FF2B5EF4-FFF2-40B4-BE49-F238E27FC236}">
                        <a16:creationId xmlns:a16="http://schemas.microsoft.com/office/drawing/2014/main" id="{0BD28D68-6164-4EE3-0403-60EF0BE5C39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70" name="Group 2869">
                  <a:extLst>
                    <a:ext uri="{FF2B5EF4-FFF2-40B4-BE49-F238E27FC236}">
                      <a16:creationId xmlns:a16="http://schemas.microsoft.com/office/drawing/2014/main" id="{F4432130-02A0-A50C-B149-EF6C0E02D780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92" name="Rectangle 2891">
                    <a:extLst>
                      <a:ext uri="{FF2B5EF4-FFF2-40B4-BE49-F238E27FC236}">
                        <a16:creationId xmlns:a16="http://schemas.microsoft.com/office/drawing/2014/main" id="{53D4E3A1-ACBF-7901-8DC2-C795A2AAE2A1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93" name="Rectangle 2892">
                    <a:extLst>
                      <a:ext uri="{FF2B5EF4-FFF2-40B4-BE49-F238E27FC236}">
                        <a16:creationId xmlns:a16="http://schemas.microsoft.com/office/drawing/2014/main" id="{E909536E-DBD6-9762-2EBC-01437044E81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94" name="Straight Connector 2893">
                    <a:extLst>
                      <a:ext uri="{FF2B5EF4-FFF2-40B4-BE49-F238E27FC236}">
                        <a16:creationId xmlns:a16="http://schemas.microsoft.com/office/drawing/2014/main" id="{214C5014-2714-7747-3064-7BC3DCCBE94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95" name="Straight Connector 2894">
                    <a:extLst>
                      <a:ext uri="{FF2B5EF4-FFF2-40B4-BE49-F238E27FC236}">
                        <a16:creationId xmlns:a16="http://schemas.microsoft.com/office/drawing/2014/main" id="{267E848D-16BF-6805-A70B-38C8E7F15B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96" name="Straight Connector 2895">
                    <a:extLst>
                      <a:ext uri="{FF2B5EF4-FFF2-40B4-BE49-F238E27FC236}">
                        <a16:creationId xmlns:a16="http://schemas.microsoft.com/office/drawing/2014/main" id="{E51FFC04-6735-A987-E72B-CBECCE24A8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97" name="Straight Connector 2896">
                    <a:extLst>
                      <a:ext uri="{FF2B5EF4-FFF2-40B4-BE49-F238E27FC236}">
                        <a16:creationId xmlns:a16="http://schemas.microsoft.com/office/drawing/2014/main" id="{4AE88F92-6335-E9F0-EADD-DA6CA330E4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71" name="Group 2870">
                  <a:extLst>
                    <a:ext uri="{FF2B5EF4-FFF2-40B4-BE49-F238E27FC236}">
                      <a16:creationId xmlns:a16="http://schemas.microsoft.com/office/drawing/2014/main" id="{BFD4715A-5271-8594-65A8-97FE0FE99288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86" name="Rectangle 2885">
                    <a:extLst>
                      <a:ext uri="{FF2B5EF4-FFF2-40B4-BE49-F238E27FC236}">
                        <a16:creationId xmlns:a16="http://schemas.microsoft.com/office/drawing/2014/main" id="{DF300A32-1200-7CB0-B07F-BAC144D6535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87" name="Rectangle 2886">
                    <a:extLst>
                      <a:ext uri="{FF2B5EF4-FFF2-40B4-BE49-F238E27FC236}">
                        <a16:creationId xmlns:a16="http://schemas.microsoft.com/office/drawing/2014/main" id="{D2891FCB-446C-3678-43C8-7DC85ACE119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88" name="Straight Connector 2887">
                    <a:extLst>
                      <a:ext uri="{FF2B5EF4-FFF2-40B4-BE49-F238E27FC236}">
                        <a16:creationId xmlns:a16="http://schemas.microsoft.com/office/drawing/2014/main" id="{08939E57-65E6-39A2-3755-61D412DDB38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89" name="Straight Connector 2888">
                    <a:extLst>
                      <a:ext uri="{FF2B5EF4-FFF2-40B4-BE49-F238E27FC236}">
                        <a16:creationId xmlns:a16="http://schemas.microsoft.com/office/drawing/2014/main" id="{EB711B6D-6798-DCAD-076E-E82B07C55A7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90" name="Straight Connector 2889">
                    <a:extLst>
                      <a:ext uri="{FF2B5EF4-FFF2-40B4-BE49-F238E27FC236}">
                        <a16:creationId xmlns:a16="http://schemas.microsoft.com/office/drawing/2014/main" id="{7C3F3BEE-E059-3711-4191-34748F746EA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91" name="Straight Connector 2890">
                    <a:extLst>
                      <a:ext uri="{FF2B5EF4-FFF2-40B4-BE49-F238E27FC236}">
                        <a16:creationId xmlns:a16="http://schemas.microsoft.com/office/drawing/2014/main" id="{98B94102-0AFF-D0CB-F31C-A9BA0BFBC7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72" name="Group 2871">
                  <a:extLst>
                    <a:ext uri="{FF2B5EF4-FFF2-40B4-BE49-F238E27FC236}">
                      <a16:creationId xmlns:a16="http://schemas.microsoft.com/office/drawing/2014/main" id="{57B4E847-440D-D5AA-4CB3-C6DE4821B2E4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80" name="Rectangle 2879">
                    <a:extLst>
                      <a:ext uri="{FF2B5EF4-FFF2-40B4-BE49-F238E27FC236}">
                        <a16:creationId xmlns:a16="http://schemas.microsoft.com/office/drawing/2014/main" id="{887ABC1F-2639-8F6D-EED6-292D5D7D3845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81" name="Rectangle 2880">
                    <a:extLst>
                      <a:ext uri="{FF2B5EF4-FFF2-40B4-BE49-F238E27FC236}">
                        <a16:creationId xmlns:a16="http://schemas.microsoft.com/office/drawing/2014/main" id="{80B5975E-1CCB-34FB-639F-3A0BD92A774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82" name="Straight Connector 2881">
                    <a:extLst>
                      <a:ext uri="{FF2B5EF4-FFF2-40B4-BE49-F238E27FC236}">
                        <a16:creationId xmlns:a16="http://schemas.microsoft.com/office/drawing/2014/main" id="{79051705-C765-3E36-7A09-1AA542F757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83" name="Straight Connector 2882">
                    <a:extLst>
                      <a:ext uri="{FF2B5EF4-FFF2-40B4-BE49-F238E27FC236}">
                        <a16:creationId xmlns:a16="http://schemas.microsoft.com/office/drawing/2014/main" id="{E61E5EE4-61BF-10FE-BAD8-6EE7B9A9F4B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84" name="Straight Connector 2883">
                    <a:extLst>
                      <a:ext uri="{FF2B5EF4-FFF2-40B4-BE49-F238E27FC236}">
                        <a16:creationId xmlns:a16="http://schemas.microsoft.com/office/drawing/2014/main" id="{7738C86A-5E9A-1636-95AA-708D139C25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85" name="Straight Connector 2884">
                    <a:extLst>
                      <a:ext uri="{FF2B5EF4-FFF2-40B4-BE49-F238E27FC236}">
                        <a16:creationId xmlns:a16="http://schemas.microsoft.com/office/drawing/2014/main" id="{7FB6ECC7-E7D5-D8A6-F471-31B9E4D5FC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73" name="Group 2872">
                  <a:extLst>
                    <a:ext uri="{FF2B5EF4-FFF2-40B4-BE49-F238E27FC236}">
                      <a16:creationId xmlns:a16="http://schemas.microsoft.com/office/drawing/2014/main" id="{AD0C94D1-37DD-25CD-FF3F-065BF3910874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74" name="Rectangle 2873">
                    <a:extLst>
                      <a:ext uri="{FF2B5EF4-FFF2-40B4-BE49-F238E27FC236}">
                        <a16:creationId xmlns:a16="http://schemas.microsoft.com/office/drawing/2014/main" id="{5C28BE3E-1CFF-61D6-B74B-15505CE6E683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75" name="Rectangle 2874">
                    <a:extLst>
                      <a:ext uri="{FF2B5EF4-FFF2-40B4-BE49-F238E27FC236}">
                        <a16:creationId xmlns:a16="http://schemas.microsoft.com/office/drawing/2014/main" id="{DA45812D-B99E-8D65-53CA-DE723CB417C3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76" name="Straight Connector 2875">
                    <a:extLst>
                      <a:ext uri="{FF2B5EF4-FFF2-40B4-BE49-F238E27FC236}">
                        <a16:creationId xmlns:a16="http://schemas.microsoft.com/office/drawing/2014/main" id="{6F331DCC-7A9A-3CD1-9E81-9CFA3F18CD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7" name="Straight Connector 2876">
                    <a:extLst>
                      <a:ext uri="{FF2B5EF4-FFF2-40B4-BE49-F238E27FC236}">
                        <a16:creationId xmlns:a16="http://schemas.microsoft.com/office/drawing/2014/main" id="{B0550617-96F1-9832-1A17-60EAB9D8FC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8" name="Straight Connector 2877">
                    <a:extLst>
                      <a:ext uri="{FF2B5EF4-FFF2-40B4-BE49-F238E27FC236}">
                        <a16:creationId xmlns:a16="http://schemas.microsoft.com/office/drawing/2014/main" id="{6F37F89E-5001-B2E7-0708-8A3E8412A0F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9" name="Straight Connector 2878">
                    <a:extLst>
                      <a:ext uri="{FF2B5EF4-FFF2-40B4-BE49-F238E27FC236}">
                        <a16:creationId xmlns:a16="http://schemas.microsoft.com/office/drawing/2014/main" id="{5E295486-4FA6-7E09-70E6-407465570AC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455" name="Group 454">
              <a:extLst>
                <a:ext uri="{FF2B5EF4-FFF2-40B4-BE49-F238E27FC236}">
                  <a16:creationId xmlns:a16="http://schemas.microsoft.com/office/drawing/2014/main" id="{9DD3A448-4B08-527F-79A8-73C791E1E0B0}"/>
                </a:ext>
              </a:extLst>
            </p:cNvPr>
            <p:cNvGrpSpPr/>
            <p:nvPr/>
          </p:nvGrpSpPr>
          <p:grpSpPr>
            <a:xfrm>
              <a:off x="955953" y="252375"/>
              <a:ext cx="670433" cy="661433"/>
              <a:chOff x="2415406" y="4224213"/>
              <a:chExt cx="670433" cy="661433"/>
            </a:xfrm>
          </p:grpSpPr>
          <p:grpSp>
            <p:nvGrpSpPr>
              <p:cNvPr id="2684" name="Group 2683">
                <a:extLst>
                  <a:ext uri="{FF2B5EF4-FFF2-40B4-BE49-F238E27FC236}">
                    <a16:creationId xmlns:a16="http://schemas.microsoft.com/office/drawing/2014/main" id="{8D909A67-7EE2-E1D5-96FF-82E9C98DA69A}"/>
                  </a:ext>
                </a:extLst>
              </p:cNvPr>
              <p:cNvGrpSpPr/>
              <p:nvPr/>
            </p:nvGrpSpPr>
            <p:grpSpPr>
              <a:xfrm>
                <a:off x="2415406" y="4224213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829" name="Group 2828">
                  <a:extLst>
                    <a:ext uri="{FF2B5EF4-FFF2-40B4-BE49-F238E27FC236}">
                      <a16:creationId xmlns:a16="http://schemas.microsoft.com/office/drawing/2014/main" id="{3805802A-CBBA-F0BF-2C04-A273538F2F49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58" name="Rectangle 2857">
                    <a:extLst>
                      <a:ext uri="{FF2B5EF4-FFF2-40B4-BE49-F238E27FC236}">
                        <a16:creationId xmlns:a16="http://schemas.microsoft.com/office/drawing/2014/main" id="{149FBF10-60B1-C699-7FC8-12A4F431E46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59" name="Rectangle 2858">
                    <a:extLst>
                      <a:ext uri="{FF2B5EF4-FFF2-40B4-BE49-F238E27FC236}">
                        <a16:creationId xmlns:a16="http://schemas.microsoft.com/office/drawing/2014/main" id="{F9D39A7E-C3EE-653C-9EE7-D3BF938B831F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60" name="Straight Connector 2859">
                    <a:extLst>
                      <a:ext uri="{FF2B5EF4-FFF2-40B4-BE49-F238E27FC236}">
                        <a16:creationId xmlns:a16="http://schemas.microsoft.com/office/drawing/2014/main" id="{1170A818-11B7-0D0E-2EAA-A1A597C8525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1" name="Straight Connector 2860">
                    <a:extLst>
                      <a:ext uri="{FF2B5EF4-FFF2-40B4-BE49-F238E27FC236}">
                        <a16:creationId xmlns:a16="http://schemas.microsoft.com/office/drawing/2014/main" id="{B6DE0ADC-A6EE-091C-B1DB-754B2FD5AEF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2" name="Straight Connector 2861">
                    <a:extLst>
                      <a:ext uri="{FF2B5EF4-FFF2-40B4-BE49-F238E27FC236}">
                        <a16:creationId xmlns:a16="http://schemas.microsoft.com/office/drawing/2014/main" id="{693F43E5-AD60-FFA8-51E7-DAEF7FADF4C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3" name="Straight Connector 2862">
                    <a:extLst>
                      <a:ext uri="{FF2B5EF4-FFF2-40B4-BE49-F238E27FC236}">
                        <a16:creationId xmlns:a16="http://schemas.microsoft.com/office/drawing/2014/main" id="{A9F19B51-CD1A-E127-4FD4-7FFF4025FE0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30" name="Group 2829">
                  <a:extLst>
                    <a:ext uri="{FF2B5EF4-FFF2-40B4-BE49-F238E27FC236}">
                      <a16:creationId xmlns:a16="http://schemas.microsoft.com/office/drawing/2014/main" id="{58D45B45-C928-5347-5205-905049B7F898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52" name="Rectangle 2851">
                    <a:extLst>
                      <a:ext uri="{FF2B5EF4-FFF2-40B4-BE49-F238E27FC236}">
                        <a16:creationId xmlns:a16="http://schemas.microsoft.com/office/drawing/2014/main" id="{7FBC1CD4-6BF4-A1F5-92AA-7417EB6AA5B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53" name="Rectangle 2852">
                    <a:extLst>
                      <a:ext uri="{FF2B5EF4-FFF2-40B4-BE49-F238E27FC236}">
                        <a16:creationId xmlns:a16="http://schemas.microsoft.com/office/drawing/2014/main" id="{96673B3E-8A18-2DBF-7F4F-70A88FDC256F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54" name="Straight Connector 2853">
                    <a:extLst>
                      <a:ext uri="{FF2B5EF4-FFF2-40B4-BE49-F238E27FC236}">
                        <a16:creationId xmlns:a16="http://schemas.microsoft.com/office/drawing/2014/main" id="{C3C8DCA0-A8C6-CB1A-ECEF-8801B85937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5" name="Straight Connector 2854">
                    <a:extLst>
                      <a:ext uri="{FF2B5EF4-FFF2-40B4-BE49-F238E27FC236}">
                        <a16:creationId xmlns:a16="http://schemas.microsoft.com/office/drawing/2014/main" id="{FBE8ED2A-FCC6-1BB5-E274-8B476A0F3BC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6" name="Straight Connector 2855">
                    <a:extLst>
                      <a:ext uri="{FF2B5EF4-FFF2-40B4-BE49-F238E27FC236}">
                        <a16:creationId xmlns:a16="http://schemas.microsoft.com/office/drawing/2014/main" id="{23123A2C-EAB5-B78A-CE42-81B933B605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7" name="Straight Connector 2856">
                    <a:extLst>
                      <a:ext uri="{FF2B5EF4-FFF2-40B4-BE49-F238E27FC236}">
                        <a16:creationId xmlns:a16="http://schemas.microsoft.com/office/drawing/2014/main" id="{A8B8B338-E984-560D-493F-9DEC29B062A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31" name="Group 2830">
                  <a:extLst>
                    <a:ext uri="{FF2B5EF4-FFF2-40B4-BE49-F238E27FC236}">
                      <a16:creationId xmlns:a16="http://schemas.microsoft.com/office/drawing/2014/main" id="{F83F428F-AC03-EBF3-F5D8-5215451B24EF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46" name="Rectangle 2845">
                    <a:extLst>
                      <a:ext uri="{FF2B5EF4-FFF2-40B4-BE49-F238E27FC236}">
                        <a16:creationId xmlns:a16="http://schemas.microsoft.com/office/drawing/2014/main" id="{C0372E06-99DB-A5CC-391E-427AFD58A68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47" name="Rectangle 2846">
                    <a:extLst>
                      <a:ext uri="{FF2B5EF4-FFF2-40B4-BE49-F238E27FC236}">
                        <a16:creationId xmlns:a16="http://schemas.microsoft.com/office/drawing/2014/main" id="{A255A008-BA78-E3F6-D10E-0CB00EA3432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48" name="Straight Connector 2847">
                    <a:extLst>
                      <a:ext uri="{FF2B5EF4-FFF2-40B4-BE49-F238E27FC236}">
                        <a16:creationId xmlns:a16="http://schemas.microsoft.com/office/drawing/2014/main" id="{FE370717-60EF-7C25-F43A-A8B4CB65026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49" name="Straight Connector 2848">
                    <a:extLst>
                      <a:ext uri="{FF2B5EF4-FFF2-40B4-BE49-F238E27FC236}">
                        <a16:creationId xmlns:a16="http://schemas.microsoft.com/office/drawing/2014/main" id="{B24CA088-4BBC-B022-5800-F53878B33B3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0" name="Straight Connector 2849">
                    <a:extLst>
                      <a:ext uri="{FF2B5EF4-FFF2-40B4-BE49-F238E27FC236}">
                        <a16:creationId xmlns:a16="http://schemas.microsoft.com/office/drawing/2014/main" id="{40D7DBF4-14D9-E51A-4F11-ECFA8AC817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51" name="Straight Connector 2850">
                    <a:extLst>
                      <a:ext uri="{FF2B5EF4-FFF2-40B4-BE49-F238E27FC236}">
                        <a16:creationId xmlns:a16="http://schemas.microsoft.com/office/drawing/2014/main" id="{78EE1DBF-F3C7-8B49-F6DF-F058DD84794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32" name="Group 2831">
                  <a:extLst>
                    <a:ext uri="{FF2B5EF4-FFF2-40B4-BE49-F238E27FC236}">
                      <a16:creationId xmlns:a16="http://schemas.microsoft.com/office/drawing/2014/main" id="{E0185283-0115-F21E-6BFC-623481424E97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40" name="Rectangle 2839">
                    <a:extLst>
                      <a:ext uri="{FF2B5EF4-FFF2-40B4-BE49-F238E27FC236}">
                        <a16:creationId xmlns:a16="http://schemas.microsoft.com/office/drawing/2014/main" id="{6BE356FC-1973-954F-EF5B-7C396C69A5E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41" name="Rectangle 2840">
                    <a:extLst>
                      <a:ext uri="{FF2B5EF4-FFF2-40B4-BE49-F238E27FC236}">
                        <a16:creationId xmlns:a16="http://schemas.microsoft.com/office/drawing/2014/main" id="{9154468D-A4AD-09A5-A7C2-DAB0A3017AFE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42" name="Straight Connector 2841">
                    <a:extLst>
                      <a:ext uri="{FF2B5EF4-FFF2-40B4-BE49-F238E27FC236}">
                        <a16:creationId xmlns:a16="http://schemas.microsoft.com/office/drawing/2014/main" id="{BBAD3A7D-62A6-4E9F-7E8F-5AAF0F1597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43" name="Straight Connector 2842">
                    <a:extLst>
                      <a:ext uri="{FF2B5EF4-FFF2-40B4-BE49-F238E27FC236}">
                        <a16:creationId xmlns:a16="http://schemas.microsoft.com/office/drawing/2014/main" id="{C4C1729F-1301-4C9A-5418-618FCDC89A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44" name="Straight Connector 2843">
                    <a:extLst>
                      <a:ext uri="{FF2B5EF4-FFF2-40B4-BE49-F238E27FC236}">
                        <a16:creationId xmlns:a16="http://schemas.microsoft.com/office/drawing/2014/main" id="{22DBC23C-482E-07D6-EEF5-A421026E1B4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45" name="Straight Connector 2844">
                    <a:extLst>
                      <a:ext uri="{FF2B5EF4-FFF2-40B4-BE49-F238E27FC236}">
                        <a16:creationId xmlns:a16="http://schemas.microsoft.com/office/drawing/2014/main" id="{04764DA5-C62B-9C28-F8FC-49F859806C7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833" name="Group 2832">
                  <a:extLst>
                    <a:ext uri="{FF2B5EF4-FFF2-40B4-BE49-F238E27FC236}">
                      <a16:creationId xmlns:a16="http://schemas.microsoft.com/office/drawing/2014/main" id="{9290BBEC-D9F1-68CD-CA27-279170123331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34" name="Rectangle 2833">
                    <a:extLst>
                      <a:ext uri="{FF2B5EF4-FFF2-40B4-BE49-F238E27FC236}">
                        <a16:creationId xmlns:a16="http://schemas.microsoft.com/office/drawing/2014/main" id="{D3DC033C-B7F2-2866-AFBA-5E8EF966ED3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35" name="Rectangle 2834">
                    <a:extLst>
                      <a:ext uri="{FF2B5EF4-FFF2-40B4-BE49-F238E27FC236}">
                        <a16:creationId xmlns:a16="http://schemas.microsoft.com/office/drawing/2014/main" id="{AE064D97-CBBC-A917-35D9-D12EACFFD0C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36" name="Straight Connector 2835">
                    <a:extLst>
                      <a:ext uri="{FF2B5EF4-FFF2-40B4-BE49-F238E27FC236}">
                        <a16:creationId xmlns:a16="http://schemas.microsoft.com/office/drawing/2014/main" id="{6720090A-93C8-3FFC-2FED-E401AA5536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37" name="Straight Connector 2836">
                    <a:extLst>
                      <a:ext uri="{FF2B5EF4-FFF2-40B4-BE49-F238E27FC236}">
                        <a16:creationId xmlns:a16="http://schemas.microsoft.com/office/drawing/2014/main" id="{2E68F738-4E97-F6B2-2399-9BEC11D710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38" name="Straight Connector 2837">
                    <a:extLst>
                      <a:ext uri="{FF2B5EF4-FFF2-40B4-BE49-F238E27FC236}">
                        <a16:creationId xmlns:a16="http://schemas.microsoft.com/office/drawing/2014/main" id="{8203D9DD-B0E8-19F4-4859-87D04D1075C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39" name="Straight Connector 2838">
                    <a:extLst>
                      <a:ext uri="{FF2B5EF4-FFF2-40B4-BE49-F238E27FC236}">
                        <a16:creationId xmlns:a16="http://schemas.microsoft.com/office/drawing/2014/main" id="{A4AF77ED-0AAF-A965-A677-928DB015A9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685" name="Group 2684">
                <a:extLst>
                  <a:ext uri="{FF2B5EF4-FFF2-40B4-BE49-F238E27FC236}">
                    <a16:creationId xmlns:a16="http://schemas.microsoft.com/office/drawing/2014/main" id="{9EE56F6C-0E4E-343E-7197-116E6D5943C6}"/>
                  </a:ext>
                </a:extLst>
              </p:cNvPr>
              <p:cNvGrpSpPr/>
              <p:nvPr/>
            </p:nvGrpSpPr>
            <p:grpSpPr>
              <a:xfrm>
                <a:off x="2415406" y="4352801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794" name="Group 2793">
                  <a:extLst>
                    <a:ext uri="{FF2B5EF4-FFF2-40B4-BE49-F238E27FC236}">
                      <a16:creationId xmlns:a16="http://schemas.microsoft.com/office/drawing/2014/main" id="{C6DFF55B-5B43-E9EB-A686-24162C5A335D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23" name="Rectangle 2822">
                    <a:extLst>
                      <a:ext uri="{FF2B5EF4-FFF2-40B4-BE49-F238E27FC236}">
                        <a16:creationId xmlns:a16="http://schemas.microsoft.com/office/drawing/2014/main" id="{38629622-8140-3A65-C5B2-D981D37E3031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24" name="Rectangle 2823">
                    <a:extLst>
                      <a:ext uri="{FF2B5EF4-FFF2-40B4-BE49-F238E27FC236}">
                        <a16:creationId xmlns:a16="http://schemas.microsoft.com/office/drawing/2014/main" id="{9017CC17-EE7C-495D-5A84-993647376C2B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25" name="Straight Connector 2824">
                    <a:extLst>
                      <a:ext uri="{FF2B5EF4-FFF2-40B4-BE49-F238E27FC236}">
                        <a16:creationId xmlns:a16="http://schemas.microsoft.com/office/drawing/2014/main" id="{48864470-31B9-40BE-7354-9623A446B69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26" name="Straight Connector 2825">
                    <a:extLst>
                      <a:ext uri="{FF2B5EF4-FFF2-40B4-BE49-F238E27FC236}">
                        <a16:creationId xmlns:a16="http://schemas.microsoft.com/office/drawing/2014/main" id="{AF64D1B3-B1B5-9CA5-AC33-0FA88A5CED1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27" name="Straight Connector 2826">
                    <a:extLst>
                      <a:ext uri="{FF2B5EF4-FFF2-40B4-BE49-F238E27FC236}">
                        <a16:creationId xmlns:a16="http://schemas.microsoft.com/office/drawing/2014/main" id="{B205E0CB-6D05-C68A-8EB5-22997F7D7E7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28" name="Straight Connector 2827">
                    <a:extLst>
                      <a:ext uri="{FF2B5EF4-FFF2-40B4-BE49-F238E27FC236}">
                        <a16:creationId xmlns:a16="http://schemas.microsoft.com/office/drawing/2014/main" id="{A5E9FA57-35FA-62C4-9FDA-E0AB6C9E3E4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95" name="Group 2794">
                  <a:extLst>
                    <a:ext uri="{FF2B5EF4-FFF2-40B4-BE49-F238E27FC236}">
                      <a16:creationId xmlns:a16="http://schemas.microsoft.com/office/drawing/2014/main" id="{56D136CF-1D9B-CFA2-F8D9-A7F6A98EBD95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17" name="Rectangle 2816">
                    <a:extLst>
                      <a:ext uri="{FF2B5EF4-FFF2-40B4-BE49-F238E27FC236}">
                        <a16:creationId xmlns:a16="http://schemas.microsoft.com/office/drawing/2014/main" id="{9700CBD3-BE31-3828-3E6B-74408A5AFDF8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18" name="Rectangle 2817">
                    <a:extLst>
                      <a:ext uri="{FF2B5EF4-FFF2-40B4-BE49-F238E27FC236}">
                        <a16:creationId xmlns:a16="http://schemas.microsoft.com/office/drawing/2014/main" id="{754A170F-3440-4908-E649-B1EECCAA24EE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19" name="Straight Connector 2818">
                    <a:extLst>
                      <a:ext uri="{FF2B5EF4-FFF2-40B4-BE49-F238E27FC236}">
                        <a16:creationId xmlns:a16="http://schemas.microsoft.com/office/drawing/2014/main" id="{8150890E-3AAF-0F0C-6075-96352BD97F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20" name="Straight Connector 2819">
                    <a:extLst>
                      <a:ext uri="{FF2B5EF4-FFF2-40B4-BE49-F238E27FC236}">
                        <a16:creationId xmlns:a16="http://schemas.microsoft.com/office/drawing/2014/main" id="{B79967E7-CF9A-F08A-F410-879D28FDE77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21" name="Straight Connector 2820">
                    <a:extLst>
                      <a:ext uri="{FF2B5EF4-FFF2-40B4-BE49-F238E27FC236}">
                        <a16:creationId xmlns:a16="http://schemas.microsoft.com/office/drawing/2014/main" id="{85532284-2D7F-1547-9F35-0A95091882C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22" name="Straight Connector 2821">
                    <a:extLst>
                      <a:ext uri="{FF2B5EF4-FFF2-40B4-BE49-F238E27FC236}">
                        <a16:creationId xmlns:a16="http://schemas.microsoft.com/office/drawing/2014/main" id="{552230C8-83A6-A6B6-69FE-AD2CFDB345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96" name="Group 2795">
                  <a:extLst>
                    <a:ext uri="{FF2B5EF4-FFF2-40B4-BE49-F238E27FC236}">
                      <a16:creationId xmlns:a16="http://schemas.microsoft.com/office/drawing/2014/main" id="{284AD58F-523E-8435-7649-C0D8B9ACA01F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11" name="Rectangle 2810">
                    <a:extLst>
                      <a:ext uri="{FF2B5EF4-FFF2-40B4-BE49-F238E27FC236}">
                        <a16:creationId xmlns:a16="http://schemas.microsoft.com/office/drawing/2014/main" id="{BFDCB7C0-901E-FE58-F44F-DBD7B4FBEAC5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12" name="Rectangle 2811">
                    <a:extLst>
                      <a:ext uri="{FF2B5EF4-FFF2-40B4-BE49-F238E27FC236}">
                        <a16:creationId xmlns:a16="http://schemas.microsoft.com/office/drawing/2014/main" id="{4ED50161-B3E1-B2E0-129A-C8AD3EA739E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13" name="Straight Connector 2812">
                    <a:extLst>
                      <a:ext uri="{FF2B5EF4-FFF2-40B4-BE49-F238E27FC236}">
                        <a16:creationId xmlns:a16="http://schemas.microsoft.com/office/drawing/2014/main" id="{A872915E-ED67-F59E-CEDF-821BAFD1CD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14" name="Straight Connector 2813">
                    <a:extLst>
                      <a:ext uri="{FF2B5EF4-FFF2-40B4-BE49-F238E27FC236}">
                        <a16:creationId xmlns:a16="http://schemas.microsoft.com/office/drawing/2014/main" id="{8B105FE7-67CB-C35A-2E6D-0161D5619C2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15" name="Straight Connector 2814">
                    <a:extLst>
                      <a:ext uri="{FF2B5EF4-FFF2-40B4-BE49-F238E27FC236}">
                        <a16:creationId xmlns:a16="http://schemas.microsoft.com/office/drawing/2014/main" id="{38CECA5E-DE0B-DFDF-8749-F8B13DFBE45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16" name="Straight Connector 2815">
                    <a:extLst>
                      <a:ext uri="{FF2B5EF4-FFF2-40B4-BE49-F238E27FC236}">
                        <a16:creationId xmlns:a16="http://schemas.microsoft.com/office/drawing/2014/main" id="{06CEC249-3DB0-7BF2-3F75-37101E1919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97" name="Group 2796">
                  <a:extLst>
                    <a:ext uri="{FF2B5EF4-FFF2-40B4-BE49-F238E27FC236}">
                      <a16:creationId xmlns:a16="http://schemas.microsoft.com/office/drawing/2014/main" id="{B1D41DDF-0044-F045-0111-295623D31A23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805" name="Rectangle 2804">
                    <a:extLst>
                      <a:ext uri="{FF2B5EF4-FFF2-40B4-BE49-F238E27FC236}">
                        <a16:creationId xmlns:a16="http://schemas.microsoft.com/office/drawing/2014/main" id="{4493A013-6092-7E48-A857-F023DF23FD19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06" name="Rectangle 2805">
                    <a:extLst>
                      <a:ext uri="{FF2B5EF4-FFF2-40B4-BE49-F238E27FC236}">
                        <a16:creationId xmlns:a16="http://schemas.microsoft.com/office/drawing/2014/main" id="{103E667E-2A9E-651B-CE21-3B82FE8B3C1E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07" name="Straight Connector 2806">
                    <a:extLst>
                      <a:ext uri="{FF2B5EF4-FFF2-40B4-BE49-F238E27FC236}">
                        <a16:creationId xmlns:a16="http://schemas.microsoft.com/office/drawing/2014/main" id="{32624362-747C-2C41-86B3-9B1A16A9261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8" name="Straight Connector 2807">
                    <a:extLst>
                      <a:ext uri="{FF2B5EF4-FFF2-40B4-BE49-F238E27FC236}">
                        <a16:creationId xmlns:a16="http://schemas.microsoft.com/office/drawing/2014/main" id="{C5E4B93C-B438-D89D-4F0E-B3E446CD9C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9" name="Straight Connector 2808">
                    <a:extLst>
                      <a:ext uri="{FF2B5EF4-FFF2-40B4-BE49-F238E27FC236}">
                        <a16:creationId xmlns:a16="http://schemas.microsoft.com/office/drawing/2014/main" id="{E0D6BAB6-9D03-E8C3-D082-810DD62941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10" name="Straight Connector 2809">
                    <a:extLst>
                      <a:ext uri="{FF2B5EF4-FFF2-40B4-BE49-F238E27FC236}">
                        <a16:creationId xmlns:a16="http://schemas.microsoft.com/office/drawing/2014/main" id="{8CA50A46-B90A-011C-4FAF-F7D8F934CF2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98" name="Group 2797">
                  <a:extLst>
                    <a:ext uri="{FF2B5EF4-FFF2-40B4-BE49-F238E27FC236}">
                      <a16:creationId xmlns:a16="http://schemas.microsoft.com/office/drawing/2014/main" id="{02FE3AB0-7728-8B74-39EA-056AC68127C8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99" name="Rectangle 2798">
                    <a:extLst>
                      <a:ext uri="{FF2B5EF4-FFF2-40B4-BE49-F238E27FC236}">
                        <a16:creationId xmlns:a16="http://schemas.microsoft.com/office/drawing/2014/main" id="{C0ACFD9E-5A89-5033-C2C3-B9FD6709379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00" name="Rectangle 2799">
                    <a:extLst>
                      <a:ext uri="{FF2B5EF4-FFF2-40B4-BE49-F238E27FC236}">
                        <a16:creationId xmlns:a16="http://schemas.microsoft.com/office/drawing/2014/main" id="{BE53C3FA-FDB2-827C-49F6-C573C07F750F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801" name="Straight Connector 2800">
                    <a:extLst>
                      <a:ext uri="{FF2B5EF4-FFF2-40B4-BE49-F238E27FC236}">
                        <a16:creationId xmlns:a16="http://schemas.microsoft.com/office/drawing/2014/main" id="{471ECB45-D569-F978-3A04-431B7640FE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2" name="Straight Connector 2801">
                    <a:extLst>
                      <a:ext uri="{FF2B5EF4-FFF2-40B4-BE49-F238E27FC236}">
                        <a16:creationId xmlns:a16="http://schemas.microsoft.com/office/drawing/2014/main" id="{2E308EBB-D7B0-7B6B-CC30-0779615AD7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3" name="Straight Connector 2802">
                    <a:extLst>
                      <a:ext uri="{FF2B5EF4-FFF2-40B4-BE49-F238E27FC236}">
                        <a16:creationId xmlns:a16="http://schemas.microsoft.com/office/drawing/2014/main" id="{10A812C3-A0D2-0E16-1F72-8840B64D5C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4" name="Straight Connector 2803">
                    <a:extLst>
                      <a:ext uri="{FF2B5EF4-FFF2-40B4-BE49-F238E27FC236}">
                        <a16:creationId xmlns:a16="http://schemas.microsoft.com/office/drawing/2014/main" id="{1928EFED-71D7-4187-037B-7A31428DCA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686" name="Group 2685">
                <a:extLst>
                  <a:ext uri="{FF2B5EF4-FFF2-40B4-BE49-F238E27FC236}">
                    <a16:creationId xmlns:a16="http://schemas.microsoft.com/office/drawing/2014/main" id="{A21FD1D5-CAF3-6EDD-EB87-8A05C6481AC9}"/>
                  </a:ext>
                </a:extLst>
              </p:cNvPr>
              <p:cNvGrpSpPr/>
              <p:nvPr/>
            </p:nvGrpSpPr>
            <p:grpSpPr>
              <a:xfrm>
                <a:off x="2415406" y="4481153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759" name="Group 2758">
                  <a:extLst>
                    <a:ext uri="{FF2B5EF4-FFF2-40B4-BE49-F238E27FC236}">
                      <a16:creationId xmlns:a16="http://schemas.microsoft.com/office/drawing/2014/main" id="{76D359F0-D9FE-6AAD-4A30-9A84CBA0979A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88" name="Rectangle 2787">
                    <a:extLst>
                      <a:ext uri="{FF2B5EF4-FFF2-40B4-BE49-F238E27FC236}">
                        <a16:creationId xmlns:a16="http://schemas.microsoft.com/office/drawing/2014/main" id="{EEE123F9-190E-B15A-B520-86C68CB7BE93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89" name="Rectangle 2788">
                    <a:extLst>
                      <a:ext uri="{FF2B5EF4-FFF2-40B4-BE49-F238E27FC236}">
                        <a16:creationId xmlns:a16="http://schemas.microsoft.com/office/drawing/2014/main" id="{E73A5D8F-C04A-6074-7831-AD59325EEA4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90" name="Straight Connector 2789">
                    <a:extLst>
                      <a:ext uri="{FF2B5EF4-FFF2-40B4-BE49-F238E27FC236}">
                        <a16:creationId xmlns:a16="http://schemas.microsoft.com/office/drawing/2014/main" id="{5D31F848-48B1-4379-FC23-26F4664D2C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91" name="Straight Connector 2790">
                    <a:extLst>
                      <a:ext uri="{FF2B5EF4-FFF2-40B4-BE49-F238E27FC236}">
                        <a16:creationId xmlns:a16="http://schemas.microsoft.com/office/drawing/2014/main" id="{21F7C8FF-D130-FC84-1687-AB85FFC009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92" name="Straight Connector 2791">
                    <a:extLst>
                      <a:ext uri="{FF2B5EF4-FFF2-40B4-BE49-F238E27FC236}">
                        <a16:creationId xmlns:a16="http://schemas.microsoft.com/office/drawing/2014/main" id="{2799D52F-D42E-1096-13B2-422C9ADB79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93" name="Straight Connector 2792">
                    <a:extLst>
                      <a:ext uri="{FF2B5EF4-FFF2-40B4-BE49-F238E27FC236}">
                        <a16:creationId xmlns:a16="http://schemas.microsoft.com/office/drawing/2014/main" id="{80563A26-9C0E-A731-4367-AFC8AD824A3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60" name="Group 2759">
                  <a:extLst>
                    <a:ext uri="{FF2B5EF4-FFF2-40B4-BE49-F238E27FC236}">
                      <a16:creationId xmlns:a16="http://schemas.microsoft.com/office/drawing/2014/main" id="{41246B3E-9A99-86C0-52F4-25928BB592BC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82" name="Rectangle 2781">
                    <a:extLst>
                      <a:ext uri="{FF2B5EF4-FFF2-40B4-BE49-F238E27FC236}">
                        <a16:creationId xmlns:a16="http://schemas.microsoft.com/office/drawing/2014/main" id="{E8B97A29-2B7F-37D2-152E-9BB448776A82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83" name="Rectangle 2782">
                    <a:extLst>
                      <a:ext uri="{FF2B5EF4-FFF2-40B4-BE49-F238E27FC236}">
                        <a16:creationId xmlns:a16="http://schemas.microsoft.com/office/drawing/2014/main" id="{96A0A687-B010-C3B0-241C-BA3B57BC2C7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84" name="Straight Connector 2783">
                    <a:extLst>
                      <a:ext uri="{FF2B5EF4-FFF2-40B4-BE49-F238E27FC236}">
                        <a16:creationId xmlns:a16="http://schemas.microsoft.com/office/drawing/2014/main" id="{259C29FB-F9B5-77CB-18DD-65FD29276E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85" name="Straight Connector 2784">
                    <a:extLst>
                      <a:ext uri="{FF2B5EF4-FFF2-40B4-BE49-F238E27FC236}">
                        <a16:creationId xmlns:a16="http://schemas.microsoft.com/office/drawing/2014/main" id="{4A700A56-2371-F32F-6FA5-6F2852AA91C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86" name="Straight Connector 2785">
                    <a:extLst>
                      <a:ext uri="{FF2B5EF4-FFF2-40B4-BE49-F238E27FC236}">
                        <a16:creationId xmlns:a16="http://schemas.microsoft.com/office/drawing/2014/main" id="{50EDB3F4-8C96-C2A2-55EE-F11F72C8410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87" name="Straight Connector 2786">
                    <a:extLst>
                      <a:ext uri="{FF2B5EF4-FFF2-40B4-BE49-F238E27FC236}">
                        <a16:creationId xmlns:a16="http://schemas.microsoft.com/office/drawing/2014/main" id="{27F3F645-6530-CFEE-70D4-73F168C7A7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61" name="Group 2760">
                  <a:extLst>
                    <a:ext uri="{FF2B5EF4-FFF2-40B4-BE49-F238E27FC236}">
                      <a16:creationId xmlns:a16="http://schemas.microsoft.com/office/drawing/2014/main" id="{94CC3FCE-F4E6-FAD3-7151-1D4ECB07B7A1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76" name="Rectangle 2775">
                    <a:extLst>
                      <a:ext uri="{FF2B5EF4-FFF2-40B4-BE49-F238E27FC236}">
                        <a16:creationId xmlns:a16="http://schemas.microsoft.com/office/drawing/2014/main" id="{9A90FF72-6AFD-52C5-417B-F43A8E6E8082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77" name="Rectangle 2776">
                    <a:extLst>
                      <a:ext uri="{FF2B5EF4-FFF2-40B4-BE49-F238E27FC236}">
                        <a16:creationId xmlns:a16="http://schemas.microsoft.com/office/drawing/2014/main" id="{534173EE-4552-7E65-8134-F77CEE10B95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78" name="Straight Connector 2777">
                    <a:extLst>
                      <a:ext uri="{FF2B5EF4-FFF2-40B4-BE49-F238E27FC236}">
                        <a16:creationId xmlns:a16="http://schemas.microsoft.com/office/drawing/2014/main" id="{A6C4A437-572B-5CE6-F142-EAA99310B7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79" name="Straight Connector 2778">
                    <a:extLst>
                      <a:ext uri="{FF2B5EF4-FFF2-40B4-BE49-F238E27FC236}">
                        <a16:creationId xmlns:a16="http://schemas.microsoft.com/office/drawing/2014/main" id="{DDE4C7D6-26B0-3ECA-A2E3-8819E40A92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80" name="Straight Connector 2779">
                    <a:extLst>
                      <a:ext uri="{FF2B5EF4-FFF2-40B4-BE49-F238E27FC236}">
                        <a16:creationId xmlns:a16="http://schemas.microsoft.com/office/drawing/2014/main" id="{ACC27C1E-8FF6-6707-90E9-0B5720B9F1A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81" name="Straight Connector 2780">
                    <a:extLst>
                      <a:ext uri="{FF2B5EF4-FFF2-40B4-BE49-F238E27FC236}">
                        <a16:creationId xmlns:a16="http://schemas.microsoft.com/office/drawing/2014/main" id="{7D6D5686-5F11-2EA8-ED68-F09532567F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62" name="Group 2761">
                  <a:extLst>
                    <a:ext uri="{FF2B5EF4-FFF2-40B4-BE49-F238E27FC236}">
                      <a16:creationId xmlns:a16="http://schemas.microsoft.com/office/drawing/2014/main" id="{D1D4987B-4176-7E20-56E6-245CED574279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70" name="Rectangle 2769">
                    <a:extLst>
                      <a:ext uri="{FF2B5EF4-FFF2-40B4-BE49-F238E27FC236}">
                        <a16:creationId xmlns:a16="http://schemas.microsoft.com/office/drawing/2014/main" id="{3752E2D4-ED6B-9CFF-C441-C2E3A19B9375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71" name="Rectangle 2770">
                    <a:extLst>
                      <a:ext uri="{FF2B5EF4-FFF2-40B4-BE49-F238E27FC236}">
                        <a16:creationId xmlns:a16="http://schemas.microsoft.com/office/drawing/2014/main" id="{0D087E2C-E926-5202-5B58-407439B4D93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72" name="Straight Connector 2771">
                    <a:extLst>
                      <a:ext uri="{FF2B5EF4-FFF2-40B4-BE49-F238E27FC236}">
                        <a16:creationId xmlns:a16="http://schemas.microsoft.com/office/drawing/2014/main" id="{A77DDFC1-696A-5890-47E5-C72BECA3298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73" name="Straight Connector 2772">
                    <a:extLst>
                      <a:ext uri="{FF2B5EF4-FFF2-40B4-BE49-F238E27FC236}">
                        <a16:creationId xmlns:a16="http://schemas.microsoft.com/office/drawing/2014/main" id="{44C876A5-68D4-31AC-AC29-77F341F228D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74" name="Straight Connector 2773">
                    <a:extLst>
                      <a:ext uri="{FF2B5EF4-FFF2-40B4-BE49-F238E27FC236}">
                        <a16:creationId xmlns:a16="http://schemas.microsoft.com/office/drawing/2014/main" id="{7FD347AF-FB33-5CA1-0935-1661D7D09D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75" name="Straight Connector 2774">
                    <a:extLst>
                      <a:ext uri="{FF2B5EF4-FFF2-40B4-BE49-F238E27FC236}">
                        <a16:creationId xmlns:a16="http://schemas.microsoft.com/office/drawing/2014/main" id="{59676F2E-98A5-148E-8C7C-26F7F8C2A8F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63" name="Group 2762">
                  <a:extLst>
                    <a:ext uri="{FF2B5EF4-FFF2-40B4-BE49-F238E27FC236}">
                      <a16:creationId xmlns:a16="http://schemas.microsoft.com/office/drawing/2014/main" id="{B3953FB7-1EDC-753B-025A-7D2362AED7F8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64" name="Rectangle 2763">
                    <a:extLst>
                      <a:ext uri="{FF2B5EF4-FFF2-40B4-BE49-F238E27FC236}">
                        <a16:creationId xmlns:a16="http://schemas.microsoft.com/office/drawing/2014/main" id="{707B3F97-B300-3525-25EF-F83049A1ACAB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65" name="Rectangle 2764">
                    <a:extLst>
                      <a:ext uri="{FF2B5EF4-FFF2-40B4-BE49-F238E27FC236}">
                        <a16:creationId xmlns:a16="http://schemas.microsoft.com/office/drawing/2014/main" id="{A09AC625-4376-A4EB-CFCD-11A542758DC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66" name="Straight Connector 2765">
                    <a:extLst>
                      <a:ext uri="{FF2B5EF4-FFF2-40B4-BE49-F238E27FC236}">
                        <a16:creationId xmlns:a16="http://schemas.microsoft.com/office/drawing/2014/main" id="{5FDBC869-974A-6C2D-45F3-5AC2D53FF2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7" name="Straight Connector 2766">
                    <a:extLst>
                      <a:ext uri="{FF2B5EF4-FFF2-40B4-BE49-F238E27FC236}">
                        <a16:creationId xmlns:a16="http://schemas.microsoft.com/office/drawing/2014/main" id="{F890F133-947A-7D59-074F-094046BF3B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8" name="Straight Connector 2767">
                    <a:extLst>
                      <a:ext uri="{FF2B5EF4-FFF2-40B4-BE49-F238E27FC236}">
                        <a16:creationId xmlns:a16="http://schemas.microsoft.com/office/drawing/2014/main" id="{0FFCF900-2F7B-B8DF-61E6-BCBD92E9553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9" name="Straight Connector 2768">
                    <a:extLst>
                      <a:ext uri="{FF2B5EF4-FFF2-40B4-BE49-F238E27FC236}">
                        <a16:creationId xmlns:a16="http://schemas.microsoft.com/office/drawing/2014/main" id="{750AE2E6-5686-0997-784A-CDBE72B0BDC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687" name="Group 2686">
                <a:extLst>
                  <a:ext uri="{FF2B5EF4-FFF2-40B4-BE49-F238E27FC236}">
                    <a16:creationId xmlns:a16="http://schemas.microsoft.com/office/drawing/2014/main" id="{1BE50AE6-EC44-CA9E-2AF9-46DFE97B4391}"/>
                  </a:ext>
                </a:extLst>
              </p:cNvPr>
              <p:cNvGrpSpPr/>
              <p:nvPr/>
            </p:nvGrpSpPr>
            <p:grpSpPr>
              <a:xfrm>
                <a:off x="2415406" y="4609741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724" name="Group 2723">
                  <a:extLst>
                    <a:ext uri="{FF2B5EF4-FFF2-40B4-BE49-F238E27FC236}">
                      <a16:creationId xmlns:a16="http://schemas.microsoft.com/office/drawing/2014/main" id="{A3656DC3-7868-7ED8-55BC-8ACE46F27575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53" name="Rectangle 2752">
                    <a:extLst>
                      <a:ext uri="{FF2B5EF4-FFF2-40B4-BE49-F238E27FC236}">
                        <a16:creationId xmlns:a16="http://schemas.microsoft.com/office/drawing/2014/main" id="{7AECA701-917B-A57A-373A-0A49A45F9EAC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54" name="Rectangle 2753">
                    <a:extLst>
                      <a:ext uri="{FF2B5EF4-FFF2-40B4-BE49-F238E27FC236}">
                        <a16:creationId xmlns:a16="http://schemas.microsoft.com/office/drawing/2014/main" id="{3CB9A807-964A-5821-9907-078D32A9253A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55" name="Straight Connector 2754">
                    <a:extLst>
                      <a:ext uri="{FF2B5EF4-FFF2-40B4-BE49-F238E27FC236}">
                        <a16:creationId xmlns:a16="http://schemas.microsoft.com/office/drawing/2014/main" id="{B87794AF-4BCC-E717-78F8-4084B37E42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56" name="Straight Connector 2755">
                    <a:extLst>
                      <a:ext uri="{FF2B5EF4-FFF2-40B4-BE49-F238E27FC236}">
                        <a16:creationId xmlns:a16="http://schemas.microsoft.com/office/drawing/2014/main" id="{56B3C71A-9CB7-29DB-4E5C-2C185418BC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57" name="Straight Connector 2756">
                    <a:extLst>
                      <a:ext uri="{FF2B5EF4-FFF2-40B4-BE49-F238E27FC236}">
                        <a16:creationId xmlns:a16="http://schemas.microsoft.com/office/drawing/2014/main" id="{5F9BE7E2-3607-6A5A-510D-89613F264DD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58" name="Straight Connector 2757">
                    <a:extLst>
                      <a:ext uri="{FF2B5EF4-FFF2-40B4-BE49-F238E27FC236}">
                        <a16:creationId xmlns:a16="http://schemas.microsoft.com/office/drawing/2014/main" id="{0AA27C2E-FEE7-6189-ED8F-B3CE5A7F62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25" name="Group 2724">
                  <a:extLst>
                    <a:ext uri="{FF2B5EF4-FFF2-40B4-BE49-F238E27FC236}">
                      <a16:creationId xmlns:a16="http://schemas.microsoft.com/office/drawing/2014/main" id="{425445E1-E1D1-6DE8-D41E-D53B8238ADCE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47" name="Rectangle 2746">
                    <a:extLst>
                      <a:ext uri="{FF2B5EF4-FFF2-40B4-BE49-F238E27FC236}">
                        <a16:creationId xmlns:a16="http://schemas.microsoft.com/office/drawing/2014/main" id="{A5082044-3196-59FD-1655-DAC1646617D1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48" name="Rectangle 2747">
                    <a:extLst>
                      <a:ext uri="{FF2B5EF4-FFF2-40B4-BE49-F238E27FC236}">
                        <a16:creationId xmlns:a16="http://schemas.microsoft.com/office/drawing/2014/main" id="{62AEA994-EB20-6EBB-7C37-102F89930135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49" name="Straight Connector 2748">
                    <a:extLst>
                      <a:ext uri="{FF2B5EF4-FFF2-40B4-BE49-F238E27FC236}">
                        <a16:creationId xmlns:a16="http://schemas.microsoft.com/office/drawing/2014/main" id="{D862403B-BB06-6460-A7AC-779385F6F87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50" name="Straight Connector 2749">
                    <a:extLst>
                      <a:ext uri="{FF2B5EF4-FFF2-40B4-BE49-F238E27FC236}">
                        <a16:creationId xmlns:a16="http://schemas.microsoft.com/office/drawing/2014/main" id="{68B4D480-A313-B709-69A0-A41F0D09F3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51" name="Straight Connector 2750">
                    <a:extLst>
                      <a:ext uri="{FF2B5EF4-FFF2-40B4-BE49-F238E27FC236}">
                        <a16:creationId xmlns:a16="http://schemas.microsoft.com/office/drawing/2014/main" id="{698B0C56-5B09-90E6-D2F3-61686D6AA0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52" name="Straight Connector 2751">
                    <a:extLst>
                      <a:ext uri="{FF2B5EF4-FFF2-40B4-BE49-F238E27FC236}">
                        <a16:creationId xmlns:a16="http://schemas.microsoft.com/office/drawing/2014/main" id="{70A48813-A23E-2175-A35D-608A19B7AB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26" name="Group 2725">
                  <a:extLst>
                    <a:ext uri="{FF2B5EF4-FFF2-40B4-BE49-F238E27FC236}">
                      <a16:creationId xmlns:a16="http://schemas.microsoft.com/office/drawing/2014/main" id="{66EAE7C3-5FBA-F2B5-5161-72C69D241051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41" name="Rectangle 2740">
                    <a:extLst>
                      <a:ext uri="{FF2B5EF4-FFF2-40B4-BE49-F238E27FC236}">
                        <a16:creationId xmlns:a16="http://schemas.microsoft.com/office/drawing/2014/main" id="{AD0817B8-1ADE-9B7F-C44A-809EFB64E9E0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42" name="Rectangle 2741">
                    <a:extLst>
                      <a:ext uri="{FF2B5EF4-FFF2-40B4-BE49-F238E27FC236}">
                        <a16:creationId xmlns:a16="http://schemas.microsoft.com/office/drawing/2014/main" id="{468557C2-F683-9FA6-24B2-E16E5117727E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43" name="Straight Connector 2742">
                    <a:extLst>
                      <a:ext uri="{FF2B5EF4-FFF2-40B4-BE49-F238E27FC236}">
                        <a16:creationId xmlns:a16="http://schemas.microsoft.com/office/drawing/2014/main" id="{B0B8FEFF-F65B-0D39-B8C8-BFE1A4FC5D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44" name="Straight Connector 2743">
                    <a:extLst>
                      <a:ext uri="{FF2B5EF4-FFF2-40B4-BE49-F238E27FC236}">
                        <a16:creationId xmlns:a16="http://schemas.microsoft.com/office/drawing/2014/main" id="{DD57811A-21D6-FA45-EEC8-81C96B203C3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45" name="Straight Connector 2744">
                    <a:extLst>
                      <a:ext uri="{FF2B5EF4-FFF2-40B4-BE49-F238E27FC236}">
                        <a16:creationId xmlns:a16="http://schemas.microsoft.com/office/drawing/2014/main" id="{8F14358A-77A1-1CB1-92CC-E16B661713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46" name="Straight Connector 2745">
                    <a:extLst>
                      <a:ext uri="{FF2B5EF4-FFF2-40B4-BE49-F238E27FC236}">
                        <a16:creationId xmlns:a16="http://schemas.microsoft.com/office/drawing/2014/main" id="{A709AA1A-897C-E45D-12FF-9D41FCF184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27" name="Group 2726">
                  <a:extLst>
                    <a:ext uri="{FF2B5EF4-FFF2-40B4-BE49-F238E27FC236}">
                      <a16:creationId xmlns:a16="http://schemas.microsoft.com/office/drawing/2014/main" id="{8E0EAC84-AEBC-FD77-A473-84D6CF980024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35" name="Rectangle 2734">
                    <a:extLst>
                      <a:ext uri="{FF2B5EF4-FFF2-40B4-BE49-F238E27FC236}">
                        <a16:creationId xmlns:a16="http://schemas.microsoft.com/office/drawing/2014/main" id="{BE3D746A-08A2-3B49-BFEB-324D55827DAB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36" name="Rectangle 2735">
                    <a:extLst>
                      <a:ext uri="{FF2B5EF4-FFF2-40B4-BE49-F238E27FC236}">
                        <a16:creationId xmlns:a16="http://schemas.microsoft.com/office/drawing/2014/main" id="{A4E73DE3-92C7-2D43-B2E6-3AC0F4C9A4E9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37" name="Straight Connector 2736">
                    <a:extLst>
                      <a:ext uri="{FF2B5EF4-FFF2-40B4-BE49-F238E27FC236}">
                        <a16:creationId xmlns:a16="http://schemas.microsoft.com/office/drawing/2014/main" id="{681C5217-CC9E-8879-6AC7-B0625DF5B8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38" name="Straight Connector 2737">
                    <a:extLst>
                      <a:ext uri="{FF2B5EF4-FFF2-40B4-BE49-F238E27FC236}">
                        <a16:creationId xmlns:a16="http://schemas.microsoft.com/office/drawing/2014/main" id="{5B6A38FA-31C9-EF8F-01B9-647DF486CE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39" name="Straight Connector 2738">
                    <a:extLst>
                      <a:ext uri="{FF2B5EF4-FFF2-40B4-BE49-F238E27FC236}">
                        <a16:creationId xmlns:a16="http://schemas.microsoft.com/office/drawing/2014/main" id="{F69C6363-F0D5-12DD-EEA7-A5EEF50601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40" name="Straight Connector 2739">
                    <a:extLst>
                      <a:ext uri="{FF2B5EF4-FFF2-40B4-BE49-F238E27FC236}">
                        <a16:creationId xmlns:a16="http://schemas.microsoft.com/office/drawing/2014/main" id="{BA95A950-6FCD-AEFA-9494-006E2BC8C4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728" name="Group 2727">
                  <a:extLst>
                    <a:ext uri="{FF2B5EF4-FFF2-40B4-BE49-F238E27FC236}">
                      <a16:creationId xmlns:a16="http://schemas.microsoft.com/office/drawing/2014/main" id="{1708C651-111D-9928-EDED-9F55110E8E3D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29" name="Rectangle 2728">
                    <a:extLst>
                      <a:ext uri="{FF2B5EF4-FFF2-40B4-BE49-F238E27FC236}">
                        <a16:creationId xmlns:a16="http://schemas.microsoft.com/office/drawing/2014/main" id="{1FF3F9D0-B43A-DA9D-E11A-AB29AED69120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30" name="Rectangle 2729">
                    <a:extLst>
                      <a:ext uri="{FF2B5EF4-FFF2-40B4-BE49-F238E27FC236}">
                        <a16:creationId xmlns:a16="http://schemas.microsoft.com/office/drawing/2014/main" id="{282D5AEA-0608-620E-1FE4-62F75B435D5F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31" name="Straight Connector 2730">
                    <a:extLst>
                      <a:ext uri="{FF2B5EF4-FFF2-40B4-BE49-F238E27FC236}">
                        <a16:creationId xmlns:a16="http://schemas.microsoft.com/office/drawing/2014/main" id="{20F6F264-FE0E-29C1-9151-502D0ADE4C5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32" name="Straight Connector 2731">
                    <a:extLst>
                      <a:ext uri="{FF2B5EF4-FFF2-40B4-BE49-F238E27FC236}">
                        <a16:creationId xmlns:a16="http://schemas.microsoft.com/office/drawing/2014/main" id="{F887F00D-196B-861E-2080-D083809415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33" name="Straight Connector 2732">
                    <a:extLst>
                      <a:ext uri="{FF2B5EF4-FFF2-40B4-BE49-F238E27FC236}">
                        <a16:creationId xmlns:a16="http://schemas.microsoft.com/office/drawing/2014/main" id="{52DC5210-0819-23F2-30F6-EE768502BCF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34" name="Straight Connector 2733">
                    <a:extLst>
                      <a:ext uri="{FF2B5EF4-FFF2-40B4-BE49-F238E27FC236}">
                        <a16:creationId xmlns:a16="http://schemas.microsoft.com/office/drawing/2014/main" id="{47269E94-7BB3-3212-D1CF-948141DDE3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688" name="Group 2687">
                <a:extLst>
                  <a:ext uri="{FF2B5EF4-FFF2-40B4-BE49-F238E27FC236}">
                    <a16:creationId xmlns:a16="http://schemas.microsoft.com/office/drawing/2014/main" id="{E3E20361-B0B0-DE88-D5A3-28CF130948EF}"/>
                  </a:ext>
                </a:extLst>
              </p:cNvPr>
              <p:cNvGrpSpPr/>
              <p:nvPr/>
            </p:nvGrpSpPr>
            <p:grpSpPr>
              <a:xfrm>
                <a:off x="2415406" y="4738328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689" name="Group 2688">
                  <a:extLst>
                    <a:ext uri="{FF2B5EF4-FFF2-40B4-BE49-F238E27FC236}">
                      <a16:creationId xmlns:a16="http://schemas.microsoft.com/office/drawing/2014/main" id="{55FA0BB8-0D7E-C778-80D8-D960984B4E93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18" name="Rectangle 2717">
                    <a:extLst>
                      <a:ext uri="{FF2B5EF4-FFF2-40B4-BE49-F238E27FC236}">
                        <a16:creationId xmlns:a16="http://schemas.microsoft.com/office/drawing/2014/main" id="{97A2D43A-E094-FC5C-A0D5-6EE72F746BE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19" name="Rectangle 2718">
                    <a:extLst>
                      <a:ext uri="{FF2B5EF4-FFF2-40B4-BE49-F238E27FC236}">
                        <a16:creationId xmlns:a16="http://schemas.microsoft.com/office/drawing/2014/main" id="{536EC90E-0591-3A2D-B28D-B5922EB107A6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20" name="Straight Connector 2719">
                    <a:extLst>
                      <a:ext uri="{FF2B5EF4-FFF2-40B4-BE49-F238E27FC236}">
                        <a16:creationId xmlns:a16="http://schemas.microsoft.com/office/drawing/2014/main" id="{6B69D90F-6137-EC51-7ED6-716011D542E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21" name="Straight Connector 2720">
                    <a:extLst>
                      <a:ext uri="{FF2B5EF4-FFF2-40B4-BE49-F238E27FC236}">
                        <a16:creationId xmlns:a16="http://schemas.microsoft.com/office/drawing/2014/main" id="{ECBE0596-86E2-378C-D1A4-2CDC9EF880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22" name="Straight Connector 2721">
                    <a:extLst>
                      <a:ext uri="{FF2B5EF4-FFF2-40B4-BE49-F238E27FC236}">
                        <a16:creationId xmlns:a16="http://schemas.microsoft.com/office/drawing/2014/main" id="{B0FB023D-14C8-BC68-C91E-CF68E755F7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23" name="Straight Connector 2722">
                    <a:extLst>
                      <a:ext uri="{FF2B5EF4-FFF2-40B4-BE49-F238E27FC236}">
                        <a16:creationId xmlns:a16="http://schemas.microsoft.com/office/drawing/2014/main" id="{CF470974-F69F-CEBC-761C-3848F0EFAC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90" name="Group 2689">
                  <a:extLst>
                    <a:ext uri="{FF2B5EF4-FFF2-40B4-BE49-F238E27FC236}">
                      <a16:creationId xmlns:a16="http://schemas.microsoft.com/office/drawing/2014/main" id="{FC3BAD11-62D6-BD95-ADB0-ACFB40EEF689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12" name="Rectangle 2711">
                    <a:extLst>
                      <a:ext uri="{FF2B5EF4-FFF2-40B4-BE49-F238E27FC236}">
                        <a16:creationId xmlns:a16="http://schemas.microsoft.com/office/drawing/2014/main" id="{551FD48C-EBC5-2BEC-7316-EAB7EA15D524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13" name="Rectangle 2712">
                    <a:extLst>
                      <a:ext uri="{FF2B5EF4-FFF2-40B4-BE49-F238E27FC236}">
                        <a16:creationId xmlns:a16="http://schemas.microsoft.com/office/drawing/2014/main" id="{5B397372-02F2-5033-BFC1-D2EEFD742F99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14" name="Straight Connector 2713">
                    <a:extLst>
                      <a:ext uri="{FF2B5EF4-FFF2-40B4-BE49-F238E27FC236}">
                        <a16:creationId xmlns:a16="http://schemas.microsoft.com/office/drawing/2014/main" id="{38791432-FEC4-2E75-F7D9-B9D1F31953C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15" name="Straight Connector 2714">
                    <a:extLst>
                      <a:ext uri="{FF2B5EF4-FFF2-40B4-BE49-F238E27FC236}">
                        <a16:creationId xmlns:a16="http://schemas.microsoft.com/office/drawing/2014/main" id="{D54E4803-DE86-1C64-5EC6-1A8C1C0A759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16" name="Straight Connector 2715">
                    <a:extLst>
                      <a:ext uri="{FF2B5EF4-FFF2-40B4-BE49-F238E27FC236}">
                        <a16:creationId xmlns:a16="http://schemas.microsoft.com/office/drawing/2014/main" id="{15454C55-DEB7-24B2-603C-39C66295BE2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17" name="Straight Connector 2716">
                    <a:extLst>
                      <a:ext uri="{FF2B5EF4-FFF2-40B4-BE49-F238E27FC236}">
                        <a16:creationId xmlns:a16="http://schemas.microsoft.com/office/drawing/2014/main" id="{DBD0676A-A2F5-6616-C602-DAC5536891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91" name="Group 2690">
                  <a:extLst>
                    <a:ext uri="{FF2B5EF4-FFF2-40B4-BE49-F238E27FC236}">
                      <a16:creationId xmlns:a16="http://schemas.microsoft.com/office/drawing/2014/main" id="{27878378-30D4-CE4F-69F6-46E79BFF1925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06" name="Rectangle 2705">
                    <a:extLst>
                      <a:ext uri="{FF2B5EF4-FFF2-40B4-BE49-F238E27FC236}">
                        <a16:creationId xmlns:a16="http://schemas.microsoft.com/office/drawing/2014/main" id="{DB35E093-29B1-EFCA-4B57-35CF07580F1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07" name="Rectangle 2706">
                    <a:extLst>
                      <a:ext uri="{FF2B5EF4-FFF2-40B4-BE49-F238E27FC236}">
                        <a16:creationId xmlns:a16="http://schemas.microsoft.com/office/drawing/2014/main" id="{FDA0EA08-5F95-65C8-9074-485D68187FDF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08" name="Straight Connector 2707">
                    <a:extLst>
                      <a:ext uri="{FF2B5EF4-FFF2-40B4-BE49-F238E27FC236}">
                        <a16:creationId xmlns:a16="http://schemas.microsoft.com/office/drawing/2014/main" id="{A5F30E3C-37F3-5D16-705A-652B3A18F0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9" name="Straight Connector 2708">
                    <a:extLst>
                      <a:ext uri="{FF2B5EF4-FFF2-40B4-BE49-F238E27FC236}">
                        <a16:creationId xmlns:a16="http://schemas.microsoft.com/office/drawing/2014/main" id="{90D6623F-5165-77F3-3542-53829F0F9C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10" name="Straight Connector 2709">
                    <a:extLst>
                      <a:ext uri="{FF2B5EF4-FFF2-40B4-BE49-F238E27FC236}">
                        <a16:creationId xmlns:a16="http://schemas.microsoft.com/office/drawing/2014/main" id="{AC8A33FD-8A4D-FC79-F961-B53791A59B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11" name="Straight Connector 2710">
                    <a:extLst>
                      <a:ext uri="{FF2B5EF4-FFF2-40B4-BE49-F238E27FC236}">
                        <a16:creationId xmlns:a16="http://schemas.microsoft.com/office/drawing/2014/main" id="{00F753A4-69E3-7773-A6E7-0211596779D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92" name="Group 2691">
                  <a:extLst>
                    <a:ext uri="{FF2B5EF4-FFF2-40B4-BE49-F238E27FC236}">
                      <a16:creationId xmlns:a16="http://schemas.microsoft.com/office/drawing/2014/main" id="{7CFA48A4-2153-A31D-3548-FD46B98D4714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700" name="Rectangle 2699">
                    <a:extLst>
                      <a:ext uri="{FF2B5EF4-FFF2-40B4-BE49-F238E27FC236}">
                        <a16:creationId xmlns:a16="http://schemas.microsoft.com/office/drawing/2014/main" id="{ADF7ABDF-2F49-F8F4-9980-53BBBFE67C84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01" name="Rectangle 2700">
                    <a:extLst>
                      <a:ext uri="{FF2B5EF4-FFF2-40B4-BE49-F238E27FC236}">
                        <a16:creationId xmlns:a16="http://schemas.microsoft.com/office/drawing/2014/main" id="{10AC7882-50F5-E545-CAC8-3E0A180DECC3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702" name="Straight Connector 2701">
                    <a:extLst>
                      <a:ext uri="{FF2B5EF4-FFF2-40B4-BE49-F238E27FC236}">
                        <a16:creationId xmlns:a16="http://schemas.microsoft.com/office/drawing/2014/main" id="{802010B7-B53B-09F7-0D58-BE059E1EAA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3" name="Straight Connector 2702">
                    <a:extLst>
                      <a:ext uri="{FF2B5EF4-FFF2-40B4-BE49-F238E27FC236}">
                        <a16:creationId xmlns:a16="http://schemas.microsoft.com/office/drawing/2014/main" id="{E431B5FE-5CD2-A2D9-AF03-00CE70E08F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4" name="Straight Connector 2703">
                    <a:extLst>
                      <a:ext uri="{FF2B5EF4-FFF2-40B4-BE49-F238E27FC236}">
                        <a16:creationId xmlns:a16="http://schemas.microsoft.com/office/drawing/2014/main" id="{C258AEA5-5524-92CE-609B-19011FECC3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05" name="Straight Connector 2704">
                    <a:extLst>
                      <a:ext uri="{FF2B5EF4-FFF2-40B4-BE49-F238E27FC236}">
                        <a16:creationId xmlns:a16="http://schemas.microsoft.com/office/drawing/2014/main" id="{71B73FCB-1C05-9515-AD5B-C7AB96B82B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93" name="Group 2692">
                  <a:extLst>
                    <a:ext uri="{FF2B5EF4-FFF2-40B4-BE49-F238E27FC236}">
                      <a16:creationId xmlns:a16="http://schemas.microsoft.com/office/drawing/2014/main" id="{8EA837F9-C647-BDD1-9195-883C1BD0E13B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94" name="Rectangle 2693">
                    <a:extLst>
                      <a:ext uri="{FF2B5EF4-FFF2-40B4-BE49-F238E27FC236}">
                        <a16:creationId xmlns:a16="http://schemas.microsoft.com/office/drawing/2014/main" id="{BAD6DDF0-328F-DD6B-9988-79836932AC7A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95" name="Rectangle 2694">
                    <a:extLst>
                      <a:ext uri="{FF2B5EF4-FFF2-40B4-BE49-F238E27FC236}">
                        <a16:creationId xmlns:a16="http://schemas.microsoft.com/office/drawing/2014/main" id="{847088A9-1208-0DEF-9561-EAD0AD37743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96" name="Straight Connector 2695">
                    <a:extLst>
                      <a:ext uri="{FF2B5EF4-FFF2-40B4-BE49-F238E27FC236}">
                        <a16:creationId xmlns:a16="http://schemas.microsoft.com/office/drawing/2014/main" id="{702DDC47-1298-FB05-4E67-864496768F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97" name="Straight Connector 2696">
                    <a:extLst>
                      <a:ext uri="{FF2B5EF4-FFF2-40B4-BE49-F238E27FC236}">
                        <a16:creationId xmlns:a16="http://schemas.microsoft.com/office/drawing/2014/main" id="{BDBC02E4-2FCD-69BD-86F5-F923C9CC6A2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98" name="Straight Connector 2697">
                    <a:extLst>
                      <a:ext uri="{FF2B5EF4-FFF2-40B4-BE49-F238E27FC236}">
                        <a16:creationId xmlns:a16="http://schemas.microsoft.com/office/drawing/2014/main" id="{E6B0036A-6C63-28E8-57B8-F4D5ABDC7D1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99" name="Straight Connector 2698">
                    <a:extLst>
                      <a:ext uri="{FF2B5EF4-FFF2-40B4-BE49-F238E27FC236}">
                        <a16:creationId xmlns:a16="http://schemas.microsoft.com/office/drawing/2014/main" id="{38A3ECA1-2168-BEC2-BB65-FB9770FFDAA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456" name="Group 455">
              <a:extLst>
                <a:ext uri="{FF2B5EF4-FFF2-40B4-BE49-F238E27FC236}">
                  <a16:creationId xmlns:a16="http://schemas.microsoft.com/office/drawing/2014/main" id="{EEF570C1-FBFF-9A2F-F124-FF5F9F349D71}"/>
                </a:ext>
              </a:extLst>
            </p:cNvPr>
            <p:cNvGrpSpPr/>
            <p:nvPr/>
          </p:nvGrpSpPr>
          <p:grpSpPr>
            <a:xfrm>
              <a:off x="955953" y="894207"/>
              <a:ext cx="670433" cy="661433"/>
              <a:chOff x="2415406" y="4224213"/>
              <a:chExt cx="670433" cy="661433"/>
            </a:xfrm>
          </p:grpSpPr>
          <p:grpSp>
            <p:nvGrpSpPr>
              <p:cNvPr id="922" name="Group 921">
                <a:extLst>
                  <a:ext uri="{FF2B5EF4-FFF2-40B4-BE49-F238E27FC236}">
                    <a16:creationId xmlns:a16="http://schemas.microsoft.com/office/drawing/2014/main" id="{90C71FDC-7E20-0462-D911-735F1A34D408}"/>
                  </a:ext>
                </a:extLst>
              </p:cNvPr>
              <p:cNvGrpSpPr/>
              <p:nvPr/>
            </p:nvGrpSpPr>
            <p:grpSpPr>
              <a:xfrm>
                <a:off x="2415406" y="4224213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649" name="Group 2648">
                  <a:extLst>
                    <a:ext uri="{FF2B5EF4-FFF2-40B4-BE49-F238E27FC236}">
                      <a16:creationId xmlns:a16="http://schemas.microsoft.com/office/drawing/2014/main" id="{34BD6CE0-8ED7-DCD9-357F-62A4E50C9937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78" name="Rectangle 2677">
                    <a:extLst>
                      <a:ext uri="{FF2B5EF4-FFF2-40B4-BE49-F238E27FC236}">
                        <a16:creationId xmlns:a16="http://schemas.microsoft.com/office/drawing/2014/main" id="{B9A02971-39DC-B06F-243F-EEE3769F65EC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79" name="Rectangle 2678">
                    <a:extLst>
                      <a:ext uri="{FF2B5EF4-FFF2-40B4-BE49-F238E27FC236}">
                        <a16:creationId xmlns:a16="http://schemas.microsoft.com/office/drawing/2014/main" id="{A7457992-0A7A-CCD1-61E1-FA805E6B0E2F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80" name="Straight Connector 2679">
                    <a:extLst>
                      <a:ext uri="{FF2B5EF4-FFF2-40B4-BE49-F238E27FC236}">
                        <a16:creationId xmlns:a16="http://schemas.microsoft.com/office/drawing/2014/main" id="{EEDCD71E-DEA6-8864-D232-F05D9D5AEAA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81" name="Straight Connector 2680">
                    <a:extLst>
                      <a:ext uri="{FF2B5EF4-FFF2-40B4-BE49-F238E27FC236}">
                        <a16:creationId xmlns:a16="http://schemas.microsoft.com/office/drawing/2014/main" id="{A00A9CC1-3F8D-3CEE-D53E-44926A5D71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82" name="Straight Connector 2681">
                    <a:extLst>
                      <a:ext uri="{FF2B5EF4-FFF2-40B4-BE49-F238E27FC236}">
                        <a16:creationId xmlns:a16="http://schemas.microsoft.com/office/drawing/2014/main" id="{D0F21ADB-6CD8-B831-272C-D2DCF91295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83" name="Straight Connector 2682">
                    <a:extLst>
                      <a:ext uri="{FF2B5EF4-FFF2-40B4-BE49-F238E27FC236}">
                        <a16:creationId xmlns:a16="http://schemas.microsoft.com/office/drawing/2014/main" id="{3BFD1FA9-B51C-487A-71CB-91549626D9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50" name="Group 2649">
                  <a:extLst>
                    <a:ext uri="{FF2B5EF4-FFF2-40B4-BE49-F238E27FC236}">
                      <a16:creationId xmlns:a16="http://schemas.microsoft.com/office/drawing/2014/main" id="{7A8400BF-80A2-6B15-954E-E8D190CE4F9E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72" name="Rectangle 2671">
                    <a:extLst>
                      <a:ext uri="{FF2B5EF4-FFF2-40B4-BE49-F238E27FC236}">
                        <a16:creationId xmlns:a16="http://schemas.microsoft.com/office/drawing/2014/main" id="{E3426CF8-728B-ACC0-4BA3-246F748B3C6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73" name="Rectangle 2672">
                    <a:extLst>
                      <a:ext uri="{FF2B5EF4-FFF2-40B4-BE49-F238E27FC236}">
                        <a16:creationId xmlns:a16="http://schemas.microsoft.com/office/drawing/2014/main" id="{C63E7A94-068C-8026-D742-5FB60A96C1D1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74" name="Straight Connector 2673">
                    <a:extLst>
                      <a:ext uri="{FF2B5EF4-FFF2-40B4-BE49-F238E27FC236}">
                        <a16:creationId xmlns:a16="http://schemas.microsoft.com/office/drawing/2014/main" id="{42274396-0055-D484-CE76-964BBE0240F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75" name="Straight Connector 2674">
                    <a:extLst>
                      <a:ext uri="{FF2B5EF4-FFF2-40B4-BE49-F238E27FC236}">
                        <a16:creationId xmlns:a16="http://schemas.microsoft.com/office/drawing/2014/main" id="{DC988190-00EB-3D5D-868C-03E04BF0A2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76" name="Straight Connector 2675">
                    <a:extLst>
                      <a:ext uri="{FF2B5EF4-FFF2-40B4-BE49-F238E27FC236}">
                        <a16:creationId xmlns:a16="http://schemas.microsoft.com/office/drawing/2014/main" id="{6CAC874F-1785-B7F2-3824-C06780E8DD7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77" name="Straight Connector 2676">
                    <a:extLst>
                      <a:ext uri="{FF2B5EF4-FFF2-40B4-BE49-F238E27FC236}">
                        <a16:creationId xmlns:a16="http://schemas.microsoft.com/office/drawing/2014/main" id="{240A2EF7-939F-796A-5975-5133709BBAD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51" name="Group 2650">
                  <a:extLst>
                    <a:ext uri="{FF2B5EF4-FFF2-40B4-BE49-F238E27FC236}">
                      <a16:creationId xmlns:a16="http://schemas.microsoft.com/office/drawing/2014/main" id="{51D773EF-B2A6-8058-9554-A7246D56C17C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66" name="Rectangle 2665">
                    <a:extLst>
                      <a:ext uri="{FF2B5EF4-FFF2-40B4-BE49-F238E27FC236}">
                        <a16:creationId xmlns:a16="http://schemas.microsoft.com/office/drawing/2014/main" id="{C34DFAF6-2F3A-013C-07CA-FCD423B4C103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67" name="Rectangle 2666">
                    <a:extLst>
                      <a:ext uri="{FF2B5EF4-FFF2-40B4-BE49-F238E27FC236}">
                        <a16:creationId xmlns:a16="http://schemas.microsoft.com/office/drawing/2014/main" id="{EEF90999-C047-06A4-BF17-60B610BCC715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68" name="Straight Connector 2667">
                    <a:extLst>
                      <a:ext uri="{FF2B5EF4-FFF2-40B4-BE49-F238E27FC236}">
                        <a16:creationId xmlns:a16="http://schemas.microsoft.com/office/drawing/2014/main" id="{BB24258E-5BFF-2853-82D1-6640FBA5E8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9" name="Straight Connector 2668">
                    <a:extLst>
                      <a:ext uri="{FF2B5EF4-FFF2-40B4-BE49-F238E27FC236}">
                        <a16:creationId xmlns:a16="http://schemas.microsoft.com/office/drawing/2014/main" id="{E7422E59-7F06-A59B-4EAF-CA5F90CB01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70" name="Straight Connector 2669">
                    <a:extLst>
                      <a:ext uri="{FF2B5EF4-FFF2-40B4-BE49-F238E27FC236}">
                        <a16:creationId xmlns:a16="http://schemas.microsoft.com/office/drawing/2014/main" id="{3C9D2397-B547-B89A-507E-AC594CF5971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71" name="Straight Connector 2670">
                    <a:extLst>
                      <a:ext uri="{FF2B5EF4-FFF2-40B4-BE49-F238E27FC236}">
                        <a16:creationId xmlns:a16="http://schemas.microsoft.com/office/drawing/2014/main" id="{8B19ED4E-B67A-64DC-D305-00C23A08F18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52" name="Group 2651">
                  <a:extLst>
                    <a:ext uri="{FF2B5EF4-FFF2-40B4-BE49-F238E27FC236}">
                      <a16:creationId xmlns:a16="http://schemas.microsoft.com/office/drawing/2014/main" id="{4DD145EB-F288-069D-BEC1-FFA02D97094A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60" name="Rectangle 2659">
                    <a:extLst>
                      <a:ext uri="{FF2B5EF4-FFF2-40B4-BE49-F238E27FC236}">
                        <a16:creationId xmlns:a16="http://schemas.microsoft.com/office/drawing/2014/main" id="{000E0335-5577-D551-0BA4-F8BC5688CF3C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61" name="Rectangle 2660">
                    <a:extLst>
                      <a:ext uri="{FF2B5EF4-FFF2-40B4-BE49-F238E27FC236}">
                        <a16:creationId xmlns:a16="http://schemas.microsoft.com/office/drawing/2014/main" id="{616E34A3-54D5-D949-9DBE-E92A8EA106E5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62" name="Straight Connector 2661">
                    <a:extLst>
                      <a:ext uri="{FF2B5EF4-FFF2-40B4-BE49-F238E27FC236}">
                        <a16:creationId xmlns:a16="http://schemas.microsoft.com/office/drawing/2014/main" id="{F2E9CF48-D653-51EA-CC6F-534BA72116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3" name="Straight Connector 2662">
                    <a:extLst>
                      <a:ext uri="{FF2B5EF4-FFF2-40B4-BE49-F238E27FC236}">
                        <a16:creationId xmlns:a16="http://schemas.microsoft.com/office/drawing/2014/main" id="{D1892DC3-FF5A-2D11-BBD3-76F23FE2CD9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4" name="Straight Connector 2663">
                    <a:extLst>
                      <a:ext uri="{FF2B5EF4-FFF2-40B4-BE49-F238E27FC236}">
                        <a16:creationId xmlns:a16="http://schemas.microsoft.com/office/drawing/2014/main" id="{2F53D144-B289-3543-3E50-E6C3B4CA26A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5" name="Straight Connector 2664">
                    <a:extLst>
                      <a:ext uri="{FF2B5EF4-FFF2-40B4-BE49-F238E27FC236}">
                        <a16:creationId xmlns:a16="http://schemas.microsoft.com/office/drawing/2014/main" id="{48D0E59A-664B-6DFC-32F0-419C13D9872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53" name="Group 2652">
                  <a:extLst>
                    <a:ext uri="{FF2B5EF4-FFF2-40B4-BE49-F238E27FC236}">
                      <a16:creationId xmlns:a16="http://schemas.microsoft.com/office/drawing/2014/main" id="{9092E6B3-B30A-A021-A23B-30FC96222C4B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54" name="Rectangle 2653">
                    <a:extLst>
                      <a:ext uri="{FF2B5EF4-FFF2-40B4-BE49-F238E27FC236}">
                        <a16:creationId xmlns:a16="http://schemas.microsoft.com/office/drawing/2014/main" id="{A165CC6D-8036-A283-2CF6-1155B7E9330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55" name="Rectangle 2654">
                    <a:extLst>
                      <a:ext uri="{FF2B5EF4-FFF2-40B4-BE49-F238E27FC236}">
                        <a16:creationId xmlns:a16="http://schemas.microsoft.com/office/drawing/2014/main" id="{1F02B875-7E71-6B8C-30BC-FB1B41B0194A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56" name="Straight Connector 2655">
                    <a:extLst>
                      <a:ext uri="{FF2B5EF4-FFF2-40B4-BE49-F238E27FC236}">
                        <a16:creationId xmlns:a16="http://schemas.microsoft.com/office/drawing/2014/main" id="{DD26BE75-0F3F-3ECE-8DEB-BBCED41BFE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57" name="Straight Connector 2656">
                    <a:extLst>
                      <a:ext uri="{FF2B5EF4-FFF2-40B4-BE49-F238E27FC236}">
                        <a16:creationId xmlns:a16="http://schemas.microsoft.com/office/drawing/2014/main" id="{447A3480-D0CC-836E-3C4E-EEDC2A77742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58" name="Straight Connector 2657">
                    <a:extLst>
                      <a:ext uri="{FF2B5EF4-FFF2-40B4-BE49-F238E27FC236}">
                        <a16:creationId xmlns:a16="http://schemas.microsoft.com/office/drawing/2014/main" id="{B1884611-9AC4-F006-351C-7B83238A472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59" name="Straight Connector 2658">
                    <a:extLst>
                      <a:ext uri="{FF2B5EF4-FFF2-40B4-BE49-F238E27FC236}">
                        <a16:creationId xmlns:a16="http://schemas.microsoft.com/office/drawing/2014/main" id="{0C24A6E8-60F9-A8EB-459C-75B1CF5A980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923" name="Group 922">
                <a:extLst>
                  <a:ext uri="{FF2B5EF4-FFF2-40B4-BE49-F238E27FC236}">
                    <a16:creationId xmlns:a16="http://schemas.microsoft.com/office/drawing/2014/main" id="{42B7825F-497E-7906-ADD9-82370B32719B}"/>
                  </a:ext>
                </a:extLst>
              </p:cNvPr>
              <p:cNvGrpSpPr/>
              <p:nvPr/>
            </p:nvGrpSpPr>
            <p:grpSpPr>
              <a:xfrm>
                <a:off x="2415406" y="4352801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614" name="Group 2613">
                  <a:extLst>
                    <a:ext uri="{FF2B5EF4-FFF2-40B4-BE49-F238E27FC236}">
                      <a16:creationId xmlns:a16="http://schemas.microsoft.com/office/drawing/2014/main" id="{3E5DC375-3CC2-258F-DAC4-4151C689755F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43" name="Rectangle 2642">
                    <a:extLst>
                      <a:ext uri="{FF2B5EF4-FFF2-40B4-BE49-F238E27FC236}">
                        <a16:creationId xmlns:a16="http://schemas.microsoft.com/office/drawing/2014/main" id="{802EC153-885D-81F0-D181-D4BD9BB5C73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44" name="Rectangle 2643">
                    <a:extLst>
                      <a:ext uri="{FF2B5EF4-FFF2-40B4-BE49-F238E27FC236}">
                        <a16:creationId xmlns:a16="http://schemas.microsoft.com/office/drawing/2014/main" id="{050860C7-81EB-90ED-40E4-F8E7AA06C2D9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45" name="Straight Connector 2644">
                    <a:extLst>
                      <a:ext uri="{FF2B5EF4-FFF2-40B4-BE49-F238E27FC236}">
                        <a16:creationId xmlns:a16="http://schemas.microsoft.com/office/drawing/2014/main" id="{8B37B813-6B04-D18C-D67A-A934B3C27F4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6" name="Straight Connector 2645">
                    <a:extLst>
                      <a:ext uri="{FF2B5EF4-FFF2-40B4-BE49-F238E27FC236}">
                        <a16:creationId xmlns:a16="http://schemas.microsoft.com/office/drawing/2014/main" id="{A9E4131C-800D-F617-317E-5C27342545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7" name="Straight Connector 2646">
                    <a:extLst>
                      <a:ext uri="{FF2B5EF4-FFF2-40B4-BE49-F238E27FC236}">
                        <a16:creationId xmlns:a16="http://schemas.microsoft.com/office/drawing/2014/main" id="{3382EE85-BED3-B890-C369-5BCCCA11FE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8" name="Straight Connector 2647">
                    <a:extLst>
                      <a:ext uri="{FF2B5EF4-FFF2-40B4-BE49-F238E27FC236}">
                        <a16:creationId xmlns:a16="http://schemas.microsoft.com/office/drawing/2014/main" id="{7C92B140-2C64-996A-767C-ED56B1BDACC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15" name="Group 2614">
                  <a:extLst>
                    <a:ext uri="{FF2B5EF4-FFF2-40B4-BE49-F238E27FC236}">
                      <a16:creationId xmlns:a16="http://schemas.microsoft.com/office/drawing/2014/main" id="{EA82DE2F-D7FF-234D-FE24-9C11C6C4A7DB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37" name="Rectangle 2636">
                    <a:extLst>
                      <a:ext uri="{FF2B5EF4-FFF2-40B4-BE49-F238E27FC236}">
                        <a16:creationId xmlns:a16="http://schemas.microsoft.com/office/drawing/2014/main" id="{B9E9A8B7-996A-D22A-1E4E-0CA7646D5DB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38" name="Rectangle 2637">
                    <a:extLst>
                      <a:ext uri="{FF2B5EF4-FFF2-40B4-BE49-F238E27FC236}">
                        <a16:creationId xmlns:a16="http://schemas.microsoft.com/office/drawing/2014/main" id="{646771A8-2EB4-8B3D-B07D-529F91AD501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39" name="Straight Connector 2638">
                    <a:extLst>
                      <a:ext uri="{FF2B5EF4-FFF2-40B4-BE49-F238E27FC236}">
                        <a16:creationId xmlns:a16="http://schemas.microsoft.com/office/drawing/2014/main" id="{F1C50F2B-54A5-ACE3-EBBA-9B98E6A2430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0" name="Straight Connector 2639">
                    <a:extLst>
                      <a:ext uri="{FF2B5EF4-FFF2-40B4-BE49-F238E27FC236}">
                        <a16:creationId xmlns:a16="http://schemas.microsoft.com/office/drawing/2014/main" id="{20471628-6577-A7F2-08F3-B975F6F2C5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1" name="Straight Connector 2640">
                    <a:extLst>
                      <a:ext uri="{FF2B5EF4-FFF2-40B4-BE49-F238E27FC236}">
                        <a16:creationId xmlns:a16="http://schemas.microsoft.com/office/drawing/2014/main" id="{F6EA1B48-5BF2-D919-9E30-C58661D76F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42" name="Straight Connector 2641">
                    <a:extLst>
                      <a:ext uri="{FF2B5EF4-FFF2-40B4-BE49-F238E27FC236}">
                        <a16:creationId xmlns:a16="http://schemas.microsoft.com/office/drawing/2014/main" id="{D7AFE2B6-3CD5-293B-A217-F7955D36C15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16" name="Group 2615">
                  <a:extLst>
                    <a:ext uri="{FF2B5EF4-FFF2-40B4-BE49-F238E27FC236}">
                      <a16:creationId xmlns:a16="http://schemas.microsoft.com/office/drawing/2014/main" id="{A4B56AC3-DCAE-5BBB-F684-EC864F8DF892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31" name="Rectangle 2630">
                    <a:extLst>
                      <a:ext uri="{FF2B5EF4-FFF2-40B4-BE49-F238E27FC236}">
                        <a16:creationId xmlns:a16="http://schemas.microsoft.com/office/drawing/2014/main" id="{3B83948D-F318-7F28-FEDE-E6FAB173AEBA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32" name="Rectangle 2631">
                    <a:extLst>
                      <a:ext uri="{FF2B5EF4-FFF2-40B4-BE49-F238E27FC236}">
                        <a16:creationId xmlns:a16="http://schemas.microsoft.com/office/drawing/2014/main" id="{63F1E6BB-3940-196F-AA26-0671A3114DE5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33" name="Straight Connector 2632">
                    <a:extLst>
                      <a:ext uri="{FF2B5EF4-FFF2-40B4-BE49-F238E27FC236}">
                        <a16:creationId xmlns:a16="http://schemas.microsoft.com/office/drawing/2014/main" id="{C755635D-AA12-6A06-066E-D89CEB636E5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34" name="Straight Connector 2633">
                    <a:extLst>
                      <a:ext uri="{FF2B5EF4-FFF2-40B4-BE49-F238E27FC236}">
                        <a16:creationId xmlns:a16="http://schemas.microsoft.com/office/drawing/2014/main" id="{6CF182C6-BB0E-6B33-E44C-8BD362F93C1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35" name="Straight Connector 2634">
                    <a:extLst>
                      <a:ext uri="{FF2B5EF4-FFF2-40B4-BE49-F238E27FC236}">
                        <a16:creationId xmlns:a16="http://schemas.microsoft.com/office/drawing/2014/main" id="{7946F7D2-7EA1-E9BA-3A03-D9A780FBAA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36" name="Straight Connector 2635">
                    <a:extLst>
                      <a:ext uri="{FF2B5EF4-FFF2-40B4-BE49-F238E27FC236}">
                        <a16:creationId xmlns:a16="http://schemas.microsoft.com/office/drawing/2014/main" id="{2362EE45-2DA7-2698-27B0-EFD9963B29C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17" name="Group 2616">
                  <a:extLst>
                    <a:ext uri="{FF2B5EF4-FFF2-40B4-BE49-F238E27FC236}">
                      <a16:creationId xmlns:a16="http://schemas.microsoft.com/office/drawing/2014/main" id="{095C3EC2-1FAA-4D8C-A7A9-538457FB1EF6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25" name="Rectangle 2624">
                    <a:extLst>
                      <a:ext uri="{FF2B5EF4-FFF2-40B4-BE49-F238E27FC236}">
                        <a16:creationId xmlns:a16="http://schemas.microsoft.com/office/drawing/2014/main" id="{8638EB42-794F-1313-2247-FFF5BA92DD6C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26" name="Rectangle 2625">
                    <a:extLst>
                      <a:ext uri="{FF2B5EF4-FFF2-40B4-BE49-F238E27FC236}">
                        <a16:creationId xmlns:a16="http://schemas.microsoft.com/office/drawing/2014/main" id="{E7B10008-6D1A-0950-1510-3B054FD2F3B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27" name="Straight Connector 2626">
                    <a:extLst>
                      <a:ext uri="{FF2B5EF4-FFF2-40B4-BE49-F238E27FC236}">
                        <a16:creationId xmlns:a16="http://schemas.microsoft.com/office/drawing/2014/main" id="{1C046E43-EF99-945A-4247-724517E0ED1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28" name="Straight Connector 2627">
                    <a:extLst>
                      <a:ext uri="{FF2B5EF4-FFF2-40B4-BE49-F238E27FC236}">
                        <a16:creationId xmlns:a16="http://schemas.microsoft.com/office/drawing/2014/main" id="{A2774F61-F7A5-2612-1CBF-208BDF9AC07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29" name="Straight Connector 2628">
                    <a:extLst>
                      <a:ext uri="{FF2B5EF4-FFF2-40B4-BE49-F238E27FC236}">
                        <a16:creationId xmlns:a16="http://schemas.microsoft.com/office/drawing/2014/main" id="{6892269C-BA41-198C-8713-8B215CEE7C8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30" name="Straight Connector 2629">
                    <a:extLst>
                      <a:ext uri="{FF2B5EF4-FFF2-40B4-BE49-F238E27FC236}">
                        <a16:creationId xmlns:a16="http://schemas.microsoft.com/office/drawing/2014/main" id="{5BFE70D0-5D57-30C5-B310-1C67F39A1A1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618" name="Group 2617">
                  <a:extLst>
                    <a:ext uri="{FF2B5EF4-FFF2-40B4-BE49-F238E27FC236}">
                      <a16:creationId xmlns:a16="http://schemas.microsoft.com/office/drawing/2014/main" id="{A85D2F32-F545-0F37-EE05-A04D6997FF9B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19" name="Rectangle 2618">
                    <a:extLst>
                      <a:ext uri="{FF2B5EF4-FFF2-40B4-BE49-F238E27FC236}">
                        <a16:creationId xmlns:a16="http://schemas.microsoft.com/office/drawing/2014/main" id="{92834301-528B-EBA3-3A5B-9C7153BF8CE5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20" name="Rectangle 2619">
                    <a:extLst>
                      <a:ext uri="{FF2B5EF4-FFF2-40B4-BE49-F238E27FC236}">
                        <a16:creationId xmlns:a16="http://schemas.microsoft.com/office/drawing/2014/main" id="{213177C4-2A91-1811-91E9-229661BEBB23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21" name="Straight Connector 2620">
                    <a:extLst>
                      <a:ext uri="{FF2B5EF4-FFF2-40B4-BE49-F238E27FC236}">
                        <a16:creationId xmlns:a16="http://schemas.microsoft.com/office/drawing/2014/main" id="{EFDB7CB7-3D58-2A43-A39F-2062D9F6A5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22" name="Straight Connector 2621">
                    <a:extLst>
                      <a:ext uri="{FF2B5EF4-FFF2-40B4-BE49-F238E27FC236}">
                        <a16:creationId xmlns:a16="http://schemas.microsoft.com/office/drawing/2014/main" id="{8CE47BD3-93C9-3F6D-FC6A-CC8F28F4921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23" name="Straight Connector 2622">
                    <a:extLst>
                      <a:ext uri="{FF2B5EF4-FFF2-40B4-BE49-F238E27FC236}">
                        <a16:creationId xmlns:a16="http://schemas.microsoft.com/office/drawing/2014/main" id="{CBD1D374-7C70-CCD2-45B3-CACBD8AF834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24" name="Straight Connector 2623">
                    <a:extLst>
                      <a:ext uri="{FF2B5EF4-FFF2-40B4-BE49-F238E27FC236}">
                        <a16:creationId xmlns:a16="http://schemas.microsoft.com/office/drawing/2014/main" id="{29796F49-7879-7EA2-40D5-B31F4D9E275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924" name="Group 923">
                <a:extLst>
                  <a:ext uri="{FF2B5EF4-FFF2-40B4-BE49-F238E27FC236}">
                    <a16:creationId xmlns:a16="http://schemas.microsoft.com/office/drawing/2014/main" id="{BA14D71E-442A-DD96-4DB8-3FA7FD2984FA}"/>
                  </a:ext>
                </a:extLst>
              </p:cNvPr>
              <p:cNvGrpSpPr/>
              <p:nvPr/>
            </p:nvGrpSpPr>
            <p:grpSpPr>
              <a:xfrm>
                <a:off x="2415406" y="4481153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2570" name="Group 2569">
                  <a:extLst>
                    <a:ext uri="{FF2B5EF4-FFF2-40B4-BE49-F238E27FC236}">
                      <a16:creationId xmlns:a16="http://schemas.microsoft.com/office/drawing/2014/main" id="{67CA146C-AC46-64DC-0A91-843AFACCA45E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08" name="Rectangle 2607">
                    <a:extLst>
                      <a:ext uri="{FF2B5EF4-FFF2-40B4-BE49-F238E27FC236}">
                        <a16:creationId xmlns:a16="http://schemas.microsoft.com/office/drawing/2014/main" id="{10A314DA-34A4-2AFF-D79C-4C20C60DF91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09" name="Rectangle 2608">
                    <a:extLst>
                      <a:ext uri="{FF2B5EF4-FFF2-40B4-BE49-F238E27FC236}">
                        <a16:creationId xmlns:a16="http://schemas.microsoft.com/office/drawing/2014/main" id="{581A6A63-73EE-B51F-EF25-7B65F3B76EAD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10" name="Straight Connector 2609">
                    <a:extLst>
                      <a:ext uri="{FF2B5EF4-FFF2-40B4-BE49-F238E27FC236}">
                        <a16:creationId xmlns:a16="http://schemas.microsoft.com/office/drawing/2014/main" id="{85EECD51-FE21-EB87-E2AE-1CE7D0F326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11" name="Straight Connector 2610">
                    <a:extLst>
                      <a:ext uri="{FF2B5EF4-FFF2-40B4-BE49-F238E27FC236}">
                        <a16:creationId xmlns:a16="http://schemas.microsoft.com/office/drawing/2014/main" id="{536B0C6B-B014-AC6E-198F-429BC2BB6D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12" name="Straight Connector 2611">
                    <a:extLst>
                      <a:ext uri="{FF2B5EF4-FFF2-40B4-BE49-F238E27FC236}">
                        <a16:creationId xmlns:a16="http://schemas.microsoft.com/office/drawing/2014/main" id="{72667020-BFB4-F1FF-DC37-D6A8358576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13" name="Straight Connector 2612">
                    <a:extLst>
                      <a:ext uri="{FF2B5EF4-FFF2-40B4-BE49-F238E27FC236}">
                        <a16:creationId xmlns:a16="http://schemas.microsoft.com/office/drawing/2014/main" id="{A462D7D1-7A3C-6369-A974-5995E21DE90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73" name="Group 2572">
                  <a:extLst>
                    <a:ext uri="{FF2B5EF4-FFF2-40B4-BE49-F238E27FC236}">
                      <a16:creationId xmlns:a16="http://schemas.microsoft.com/office/drawing/2014/main" id="{F435E34D-5753-BE69-C3F2-2124526EC70D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602" name="Rectangle 2601">
                    <a:extLst>
                      <a:ext uri="{FF2B5EF4-FFF2-40B4-BE49-F238E27FC236}">
                        <a16:creationId xmlns:a16="http://schemas.microsoft.com/office/drawing/2014/main" id="{1E5E3AA8-4D88-72F5-D08C-53BCCA95410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03" name="Rectangle 2602">
                    <a:extLst>
                      <a:ext uri="{FF2B5EF4-FFF2-40B4-BE49-F238E27FC236}">
                        <a16:creationId xmlns:a16="http://schemas.microsoft.com/office/drawing/2014/main" id="{007A112F-8599-242C-9EA2-095E20FD6A0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604" name="Straight Connector 2603">
                    <a:extLst>
                      <a:ext uri="{FF2B5EF4-FFF2-40B4-BE49-F238E27FC236}">
                        <a16:creationId xmlns:a16="http://schemas.microsoft.com/office/drawing/2014/main" id="{2411FD48-65EE-82FF-89FD-93AE9A58AD5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5" name="Straight Connector 2604">
                    <a:extLst>
                      <a:ext uri="{FF2B5EF4-FFF2-40B4-BE49-F238E27FC236}">
                        <a16:creationId xmlns:a16="http://schemas.microsoft.com/office/drawing/2014/main" id="{DDE9BE80-073A-4C41-A420-B54CFA7E723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6" name="Straight Connector 2605">
                    <a:extLst>
                      <a:ext uri="{FF2B5EF4-FFF2-40B4-BE49-F238E27FC236}">
                        <a16:creationId xmlns:a16="http://schemas.microsoft.com/office/drawing/2014/main" id="{913F223D-72DE-7F34-A9C4-EA0EDB86BE0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7" name="Straight Connector 2606">
                    <a:extLst>
                      <a:ext uri="{FF2B5EF4-FFF2-40B4-BE49-F238E27FC236}">
                        <a16:creationId xmlns:a16="http://schemas.microsoft.com/office/drawing/2014/main" id="{D860DC84-5B93-BC21-EBB7-4B268DA56C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74" name="Group 2573">
                  <a:extLst>
                    <a:ext uri="{FF2B5EF4-FFF2-40B4-BE49-F238E27FC236}">
                      <a16:creationId xmlns:a16="http://schemas.microsoft.com/office/drawing/2014/main" id="{083770CC-8D79-E112-BC4F-1FEDAEA2FD9E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593" name="Rectangle 2592">
                    <a:extLst>
                      <a:ext uri="{FF2B5EF4-FFF2-40B4-BE49-F238E27FC236}">
                        <a16:creationId xmlns:a16="http://schemas.microsoft.com/office/drawing/2014/main" id="{00F18A57-D95B-985B-5C0C-138E887BA37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97" name="Rectangle 2596">
                    <a:extLst>
                      <a:ext uri="{FF2B5EF4-FFF2-40B4-BE49-F238E27FC236}">
                        <a16:creationId xmlns:a16="http://schemas.microsoft.com/office/drawing/2014/main" id="{F1910CC7-CDBA-24D9-41FA-91FD1B4179F5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598" name="Straight Connector 2597">
                    <a:extLst>
                      <a:ext uri="{FF2B5EF4-FFF2-40B4-BE49-F238E27FC236}">
                        <a16:creationId xmlns:a16="http://schemas.microsoft.com/office/drawing/2014/main" id="{F6A5D31C-AE3F-926F-CFAF-EDD530028C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99" name="Straight Connector 2598">
                    <a:extLst>
                      <a:ext uri="{FF2B5EF4-FFF2-40B4-BE49-F238E27FC236}">
                        <a16:creationId xmlns:a16="http://schemas.microsoft.com/office/drawing/2014/main" id="{11F4FC41-48C3-C0EE-B204-A35F9F9633A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0" name="Straight Connector 2599">
                    <a:extLst>
                      <a:ext uri="{FF2B5EF4-FFF2-40B4-BE49-F238E27FC236}">
                        <a16:creationId xmlns:a16="http://schemas.microsoft.com/office/drawing/2014/main" id="{0F679D0F-8403-88A4-A9EF-F92CDA452E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1" name="Straight Connector 2600">
                    <a:extLst>
                      <a:ext uri="{FF2B5EF4-FFF2-40B4-BE49-F238E27FC236}">
                        <a16:creationId xmlns:a16="http://schemas.microsoft.com/office/drawing/2014/main" id="{A3B03349-4045-3FDC-F1AD-88059CCA0E7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75" name="Group 2574">
                  <a:extLst>
                    <a:ext uri="{FF2B5EF4-FFF2-40B4-BE49-F238E27FC236}">
                      <a16:creationId xmlns:a16="http://schemas.microsoft.com/office/drawing/2014/main" id="{7967C7E7-5A61-2C03-C4E9-013427938D0F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586" name="Rectangle 2585">
                    <a:extLst>
                      <a:ext uri="{FF2B5EF4-FFF2-40B4-BE49-F238E27FC236}">
                        <a16:creationId xmlns:a16="http://schemas.microsoft.com/office/drawing/2014/main" id="{B8C20E7F-937E-858A-E243-70EC0B76ED15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88" name="Rectangle 2587">
                    <a:extLst>
                      <a:ext uri="{FF2B5EF4-FFF2-40B4-BE49-F238E27FC236}">
                        <a16:creationId xmlns:a16="http://schemas.microsoft.com/office/drawing/2014/main" id="{86551E79-70AD-B533-AB29-5937539A3BEE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589" name="Straight Connector 2588">
                    <a:extLst>
                      <a:ext uri="{FF2B5EF4-FFF2-40B4-BE49-F238E27FC236}">
                        <a16:creationId xmlns:a16="http://schemas.microsoft.com/office/drawing/2014/main" id="{E026A96C-65C1-CF2F-9048-73B01003484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90" name="Straight Connector 2589">
                    <a:extLst>
                      <a:ext uri="{FF2B5EF4-FFF2-40B4-BE49-F238E27FC236}">
                        <a16:creationId xmlns:a16="http://schemas.microsoft.com/office/drawing/2014/main" id="{4EEF13F2-8583-10AB-8748-E9B83C8DB6B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91" name="Straight Connector 2590">
                    <a:extLst>
                      <a:ext uri="{FF2B5EF4-FFF2-40B4-BE49-F238E27FC236}">
                        <a16:creationId xmlns:a16="http://schemas.microsoft.com/office/drawing/2014/main" id="{787F367B-91F0-DF06-3BFF-1ECBD56D6F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92" name="Straight Connector 2591">
                    <a:extLst>
                      <a:ext uri="{FF2B5EF4-FFF2-40B4-BE49-F238E27FC236}">
                        <a16:creationId xmlns:a16="http://schemas.microsoft.com/office/drawing/2014/main" id="{64AB1337-9336-2E91-9066-F77A769C59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577" name="Group 2576">
                  <a:extLst>
                    <a:ext uri="{FF2B5EF4-FFF2-40B4-BE49-F238E27FC236}">
                      <a16:creationId xmlns:a16="http://schemas.microsoft.com/office/drawing/2014/main" id="{5FEBB9D2-1A18-2619-CE8A-3A92F38D2C7D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578" name="Rectangle 2577">
                    <a:extLst>
                      <a:ext uri="{FF2B5EF4-FFF2-40B4-BE49-F238E27FC236}">
                        <a16:creationId xmlns:a16="http://schemas.microsoft.com/office/drawing/2014/main" id="{6A253109-F3BD-069B-F880-161C008AE9C0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79" name="Rectangle 2578">
                    <a:extLst>
                      <a:ext uri="{FF2B5EF4-FFF2-40B4-BE49-F238E27FC236}">
                        <a16:creationId xmlns:a16="http://schemas.microsoft.com/office/drawing/2014/main" id="{D05F52C5-9260-A4B5-0648-020A6DD08659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580" name="Straight Connector 2579">
                    <a:extLst>
                      <a:ext uri="{FF2B5EF4-FFF2-40B4-BE49-F238E27FC236}">
                        <a16:creationId xmlns:a16="http://schemas.microsoft.com/office/drawing/2014/main" id="{FEDB30B2-AB1D-9256-62CB-3118AA71B3F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1" name="Straight Connector 2580">
                    <a:extLst>
                      <a:ext uri="{FF2B5EF4-FFF2-40B4-BE49-F238E27FC236}">
                        <a16:creationId xmlns:a16="http://schemas.microsoft.com/office/drawing/2014/main" id="{C3DD2C4C-7C8C-6C64-AFE6-ECA3569EDD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2" name="Straight Connector 2581">
                    <a:extLst>
                      <a:ext uri="{FF2B5EF4-FFF2-40B4-BE49-F238E27FC236}">
                        <a16:creationId xmlns:a16="http://schemas.microsoft.com/office/drawing/2014/main" id="{49E94379-9E61-44F8-FFDD-83F7AF3B7C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3" name="Straight Connector 2582">
                    <a:extLst>
                      <a:ext uri="{FF2B5EF4-FFF2-40B4-BE49-F238E27FC236}">
                        <a16:creationId xmlns:a16="http://schemas.microsoft.com/office/drawing/2014/main" id="{E0A7D22F-B7B8-E772-3CF1-5CA46A4529D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925" name="Group 924">
                <a:extLst>
                  <a:ext uri="{FF2B5EF4-FFF2-40B4-BE49-F238E27FC236}">
                    <a16:creationId xmlns:a16="http://schemas.microsoft.com/office/drawing/2014/main" id="{0CE89AA6-84D0-7AC6-D0A6-5B6511DD360D}"/>
                  </a:ext>
                </a:extLst>
              </p:cNvPr>
              <p:cNvGrpSpPr/>
              <p:nvPr/>
            </p:nvGrpSpPr>
            <p:grpSpPr>
              <a:xfrm>
                <a:off x="2415406" y="4609741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1795" name="Group 1794">
                  <a:extLst>
                    <a:ext uri="{FF2B5EF4-FFF2-40B4-BE49-F238E27FC236}">
                      <a16:creationId xmlns:a16="http://schemas.microsoft.com/office/drawing/2014/main" id="{18750C11-52F6-C2E1-A86A-2FC2AC4975AF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2562" name="Rectangle 2561">
                    <a:extLst>
                      <a:ext uri="{FF2B5EF4-FFF2-40B4-BE49-F238E27FC236}">
                        <a16:creationId xmlns:a16="http://schemas.microsoft.com/office/drawing/2014/main" id="{52490386-45CC-96F4-96E9-F2BC24557024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63" name="Rectangle 2562">
                    <a:extLst>
                      <a:ext uri="{FF2B5EF4-FFF2-40B4-BE49-F238E27FC236}">
                        <a16:creationId xmlns:a16="http://schemas.microsoft.com/office/drawing/2014/main" id="{1170378C-A31F-A07B-2FD7-BBCF727EA07E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2565" name="Straight Connector 2564">
                    <a:extLst>
                      <a:ext uri="{FF2B5EF4-FFF2-40B4-BE49-F238E27FC236}">
                        <a16:creationId xmlns:a16="http://schemas.microsoft.com/office/drawing/2014/main" id="{F50A892D-3945-39CA-8731-923338E1A6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66" name="Straight Connector 2565">
                    <a:extLst>
                      <a:ext uri="{FF2B5EF4-FFF2-40B4-BE49-F238E27FC236}">
                        <a16:creationId xmlns:a16="http://schemas.microsoft.com/office/drawing/2014/main" id="{60BFC0A5-1471-81C4-0013-CB40332CBCD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67" name="Straight Connector 2566">
                    <a:extLst>
                      <a:ext uri="{FF2B5EF4-FFF2-40B4-BE49-F238E27FC236}">
                        <a16:creationId xmlns:a16="http://schemas.microsoft.com/office/drawing/2014/main" id="{A44EB1C0-EC6E-5E20-5F9E-FCF5A17DEF6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68" name="Straight Connector 2567">
                    <a:extLst>
                      <a:ext uri="{FF2B5EF4-FFF2-40B4-BE49-F238E27FC236}">
                        <a16:creationId xmlns:a16="http://schemas.microsoft.com/office/drawing/2014/main" id="{1F5C18E6-C61F-AB18-D3C1-9082F59D3B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96" name="Group 1795">
                  <a:extLst>
                    <a:ext uri="{FF2B5EF4-FFF2-40B4-BE49-F238E27FC236}">
                      <a16:creationId xmlns:a16="http://schemas.microsoft.com/office/drawing/2014/main" id="{E69C74A0-5F5E-B305-20BA-3074E8404506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1827" name="Rectangle 1826">
                    <a:extLst>
                      <a:ext uri="{FF2B5EF4-FFF2-40B4-BE49-F238E27FC236}">
                        <a16:creationId xmlns:a16="http://schemas.microsoft.com/office/drawing/2014/main" id="{73AACC4C-A6AE-B0F5-E53B-BB93F4E1CBC1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28" name="Rectangle 1827">
                    <a:extLst>
                      <a:ext uri="{FF2B5EF4-FFF2-40B4-BE49-F238E27FC236}">
                        <a16:creationId xmlns:a16="http://schemas.microsoft.com/office/drawing/2014/main" id="{352989F6-93F0-9FE7-6EF6-43D267B2000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1830" name="Straight Connector 1829">
                    <a:extLst>
                      <a:ext uri="{FF2B5EF4-FFF2-40B4-BE49-F238E27FC236}">
                        <a16:creationId xmlns:a16="http://schemas.microsoft.com/office/drawing/2014/main" id="{B9B015DD-BD91-7E60-14FE-DB98B5C04C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56" name="Straight Connector 2555">
                    <a:extLst>
                      <a:ext uri="{FF2B5EF4-FFF2-40B4-BE49-F238E27FC236}">
                        <a16:creationId xmlns:a16="http://schemas.microsoft.com/office/drawing/2014/main" id="{BE09E0C5-3DFD-0506-C737-E89F3638A7D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59" name="Straight Connector 2558">
                    <a:extLst>
                      <a:ext uri="{FF2B5EF4-FFF2-40B4-BE49-F238E27FC236}">
                        <a16:creationId xmlns:a16="http://schemas.microsoft.com/office/drawing/2014/main" id="{5DFE6178-BE77-B504-AF94-738C184E68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60" name="Straight Connector 2559">
                    <a:extLst>
                      <a:ext uri="{FF2B5EF4-FFF2-40B4-BE49-F238E27FC236}">
                        <a16:creationId xmlns:a16="http://schemas.microsoft.com/office/drawing/2014/main" id="{731FABB2-C25F-70F6-8701-8989EF08164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97" name="Group 1796">
                  <a:extLst>
                    <a:ext uri="{FF2B5EF4-FFF2-40B4-BE49-F238E27FC236}">
                      <a16:creationId xmlns:a16="http://schemas.microsoft.com/office/drawing/2014/main" id="{E5BD8D90-62E0-4A1D-D89C-BE9CA219156C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1816" name="Rectangle 1815">
                    <a:extLst>
                      <a:ext uri="{FF2B5EF4-FFF2-40B4-BE49-F238E27FC236}">
                        <a16:creationId xmlns:a16="http://schemas.microsoft.com/office/drawing/2014/main" id="{6C7B1C73-F947-262E-8F56-93668FDA11D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17" name="Rectangle 1816">
                    <a:extLst>
                      <a:ext uri="{FF2B5EF4-FFF2-40B4-BE49-F238E27FC236}">
                        <a16:creationId xmlns:a16="http://schemas.microsoft.com/office/drawing/2014/main" id="{DD7DCD59-AB30-5740-9A03-CA8F6FD4CC32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1821" name="Straight Connector 1820">
                    <a:extLst>
                      <a:ext uri="{FF2B5EF4-FFF2-40B4-BE49-F238E27FC236}">
                        <a16:creationId xmlns:a16="http://schemas.microsoft.com/office/drawing/2014/main" id="{B8CF0CF0-36A2-A974-DB7C-3D69C75E39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23" name="Straight Connector 1822">
                    <a:extLst>
                      <a:ext uri="{FF2B5EF4-FFF2-40B4-BE49-F238E27FC236}">
                        <a16:creationId xmlns:a16="http://schemas.microsoft.com/office/drawing/2014/main" id="{6C4CB8EB-A9CD-CBDA-AAB2-532C5C0F01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25" name="Straight Connector 1824">
                    <a:extLst>
                      <a:ext uri="{FF2B5EF4-FFF2-40B4-BE49-F238E27FC236}">
                        <a16:creationId xmlns:a16="http://schemas.microsoft.com/office/drawing/2014/main" id="{80B14E3F-E138-D428-D5F0-2F8AB2C532B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26" name="Straight Connector 1825">
                    <a:extLst>
                      <a:ext uri="{FF2B5EF4-FFF2-40B4-BE49-F238E27FC236}">
                        <a16:creationId xmlns:a16="http://schemas.microsoft.com/office/drawing/2014/main" id="{6B4AC645-469C-608B-2063-4AEC9CFB7D9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98" name="Group 1797">
                  <a:extLst>
                    <a:ext uri="{FF2B5EF4-FFF2-40B4-BE49-F238E27FC236}">
                      <a16:creationId xmlns:a16="http://schemas.microsoft.com/office/drawing/2014/main" id="{3AE2948E-17DC-CE1A-37E7-17B2977AB397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1807" name="Rectangle 1806">
                    <a:extLst>
                      <a:ext uri="{FF2B5EF4-FFF2-40B4-BE49-F238E27FC236}">
                        <a16:creationId xmlns:a16="http://schemas.microsoft.com/office/drawing/2014/main" id="{6F3EF50C-E97B-7161-00DD-BB58AE482F9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08" name="Rectangle 1807">
                    <a:extLst>
                      <a:ext uri="{FF2B5EF4-FFF2-40B4-BE49-F238E27FC236}">
                        <a16:creationId xmlns:a16="http://schemas.microsoft.com/office/drawing/2014/main" id="{06496FEF-B095-60A2-11DE-98FFDCC4F68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1809" name="Straight Connector 1808">
                    <a:extLst>
                      <a:ext uri="{FF2B5EF4-FFF2-40B4-BE49-F238E27FC236}">
                        <a16:creationId xmlns:a16="http://schemas.microsoft.com/office/drawing/2014/main" id="{9C8CAE55-B206-D3BE-ABD7-B49E287418D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10" name="Straight Connector 1809">
                    <a:extLst>
                      <a:ext uri="{FF2B5EF4-FFF2-40B4-BE49-F238E27FC236}">
                        <a16:creationId xmlns:a16="http://schemas.microsoft.com/office/drawing/2014/main" id="{60BEB21C-1E8A-1611-38E3-70E16009CC5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12" name="Straight Connector 1811">
                    <a:extLst>
                      <a:ext uri="{FF2B5EF4-FFF2-40B4-BE49-F238E27FC236}">
                        <a16:creationId xmlns:a16="http://schemas.microsoft.com/office/drawing/2014/main" id="{2BEA669E-47AC-84C1-BC98-155620956D7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14" name="Straight Connector 1813">
                    <a:extLst>
                      <a:ext uri="{FF2B5EF4-FFF2-40B4-BE49-F238E27FC236}">
                        <a16:creationId xmlns:a16="http://schemas.microsoft.com/office/drawing/2014/main" id="{B9C64E43-CE36-353A-79AB-1B108B1540E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99" name="Group 1798">
                  <a:extLst>
                    <a:ext uri="{FF2B5EF4-FFF2-40B4-BE49-F238E27FC236}">
                      <a16:creationId xmlns:a16="http://schemas.microsoft.com/office/drawing/2014/main" id="{56C50944-85F7-EF94-810A-C422F1953E1B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1800" name="Rectangle 1799">
                    <a:extLst>
                      <a:ext uri="{FF2B5EF4-FFF2-40B4-BE49-F238E27FC236}">
                        <a16:creationId xmlns:a16="http://schemas.microsoft.com/office/drawing/2014/main" id="{B8A84D63-FCC6-C22D-C47B-7B7D2C211955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01" name="Rectangle 1800">
                    <a:extLst>
                      <a:ext uri="{FF2B5EF4-FFF2-40B4-BE49-F238E27FC236}">
                        <a16:creationId xmlns:a16="http://schemas.microsoft.com/office/drawing/2014/main" id="{F44524D6-471C-004B-2963-139307ECD8E2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1802" name="Straight Connector 1801">
                    <a:extLst>
                      <a:ext uri="{FF2B5EF4-FFF2-40B4-BE49-F238E27FC236}">
                        <a16:creationId xmlns:a16="http://schemas.microsoft.com/office/drawing/2014/main" id="{6AF34C13-4C08-A601-02EE-E7E2B02D24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04" name="Straight Connector 1803">
                    <a:extLst>
                      <a:ext uri="{FF2B5EF4-FFF2-40B4-BE49-F238E27FC236}">
                        <a16:creationId xmlns:a16="http://schemas.microsoft.com/office/drawing/2014/main" id="{6270FF22-161B-FB7F-5A5D-4D5620495DE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05" name="Straight Connector 1804">
                    <a:extLst>
                      <a:ext uri="{FF2B5EF4-FFF2-40B4-BE49-F238E27FC236}">
                        <a16:creationId xmlns:a16="http://schemas.microsoft.com/office/drawing/2014/main" id="{55FD0466-0787-C68D-8717-97955DE1C0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06" name="Straight Connector 1805">
                    <a:extLst>
                      <a:ext uri="{FF2B5EF4-FFF2-40B4-BE49-F238E27FC236}">
                        <a16:creationId xmlns:a16="http://schemas.microsoft.com/office/drawing/2014/main" id="{4076EA16-50D8-CB20-80F0-C4EEDFABC51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926" name="Group 925">
                <a:extLst>
                  <a:ext uri="{FF2B5EF4-FFF2-40B4-BE49-F238E27FC236}">
                    <a16:creationId xmlns:a16="http://schemas.microsoft.com/office/drawing/2014/main" id="{893D14F7-3499-6C65-E7F8-A23E12A50BE6}"/>
                  </a:ext>
                </a:extLst>
              </p:cNvPr>
              <p:cNvGrpSpPr/>
              <p:nvPr/>
            </p:nvGrpSpPr>
            <p:grpSpPr>
              <a:xfrm>
                <a:off x="2415406" y="4738328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927" name="Group 926">
                  <a:extLst>
                    <a:ext uri="{FF2B5EF4-FFF2-40B4-BE49-F238E27FC236}">
                      <a16:creationId xmlns:a16="http://schemas.microsoft.com/office/drawing/2014/main" id="{B9D9118D-0400-6C9D-22D3-C7496543D91B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956" name="Rectangle 955">
                    <a:extLst>
                      <a:ext uri="{FF2B5EF4-FFF2-40B4-BE49-F238E27FC236}">
                        <a16:creationId xmlns:a16="http://schemas.microsoft.com/office/drawing/2014/main" id="{15F14496-7E8C-3DAF-B1CF-ACCE87E3094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57" name="Rectangle 956">
                    <a:extLst>
                      <a:ext uri="{FF2B5EF4-FFF2-40B4-BE49-F238E27FC236}">
                        <a16:creationId xmlns:a16="http://schemas.microsoft.com/office/drawing/2014/main" id="{EA495779-6B45-E8C9-1090-236C3211093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958" name="Straight Connector 957">
                    <a:extLst>
                      <a:ext uri="{FF2B5EF4-FFF2-40B4-BE49-F238E27FC236}">
                        <a16:creationId xmlns:a16="http://schemas.microsoft.com/office/drawing/2014/main" id="{2166E143-D4E4-AA4C-A190-9BDFF5E2C1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9" name="Straight Connector 958">
                    <a:extLst>
                      <a:ext uri="{FF2B5EF4-FFF2-40B4-BE49-F238E27FC236}">
                        <a16:creationId xmlns:a16="http://schemas.microsoft.com/office/drawing/2014/main" id="{4562A4E2-6067-6C20-4295-C0F869FCC4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2" name="Straight Connector 1791">
                    <a:extLst>
                      <a:ext uri="{FF2B5EF4-FFF2-40B4-BE49-F238E27FC236}">
                        <a16:creationId xmlns:a16="http://schemas.microsoft.com/office/drawing/2014/main" id="{01302F07-495E-A1F3-0A0D-FCD387C087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3" name="Straight Connector 1792">
                    <a:extLst>
                      <a:ext uri="{FF2B5EF4-FFF2-40B4-BE49-F238E27FC236}">
                        <a16:creationId xmlns:a16="http://schemas.microsoft.com/office/drawing/2014/main" id="{15FDFD61-0471-B9BE-A960-5F9DBBD7E9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928" name="Group 927">
                  <a:extLst>
                    <a:ext uri="{FF2B5EF4-FFF2-40B4-BE49-F238E27FC236}">
                      <a16:creationId xmlns:a16="http://schemas.microsoft.com/office/drawing/2014/main" id="{B0788FE5-5330-CD34-A10D-6786B2215AEC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950" name="Rectangle 949">
                    <a:extLst>
                      <a:ext uri="{FF2B5EF4-FFF2-40B4-BE49-F238E27FC236}">
                        <a16:creationId xmlns:a16="http://schemas.microsoft.com/office/drawing/2014/main" id="{C7E8CE4F-C6F1-4D06-0841-4A1285251108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51" name="Rectangle 950">
                    <a:extLst>
                      <a:ext uri="{FF2B5EF4-FFF2-40B4-BE49-F238E27FC236}">
                        <a16:creationId xmlns:a16="http://schemas.microsoft.com/office/drawing/2014/main" id="{2C8C6D64-7A99-BC86-1816-42C548AFDEFA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952" name="Straight Connector 951">
                    <a:extLst>
                      <a:ext uri="{FF2B5EF4-FFF2-40B4-BE49-F238E27FC236}">
                        <a16:creationId xmlns:a16="http://schemas.microsoft.com/office/drawing/2014/main" id="{A9F2170E-A5CF-4E9E-21C8-AAEB89699F0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3" name="Straight Connector 952">
                    <a:extLst>
                      <a:ext uri="{FF2B5EF4-FFF2-40B4-BE49-F238E27FC236}">
                        <a16:creationId xmlns:a16="http://schemas.microsoft.com/office/drawing/2014/main" id="{2B3D64D5-AF75-3709-C20D-7A92237C64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4" name="Straight Connector 953">
                    <a:extLst>
                      <a:ext uri="{FF2B5EF4-FFF2-40B4-BE49-F238E27FC236}">
                        <a16:creationId xmlns:a16="http://schemas.microsoft.com/office/drawing/2014/main" id="{35AE2EAD-D44F-D93A-0D08-8130575EFAD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5" name="Straight Connector 954">
                    <a:extLst>
                      <a:ext uri="{FF2B5EF4-FFF2-40B4-BE49-F238E27FC236}">
                        <a16:creationId xmlns:a16="http://schemas.microsoft.com/office/drawing/2014/main" id="{E53804B5-C631-929A-5D4A-E377AB3DB6B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929" name="Group 928">
                  <a:extLst>
                    <a:ext uri="{FF2B5EF4-FFF2-40B4-BE49-F238E27FC236}">
                      <a16:creationId xmlns:a16="http://schemas.microsoft.com/office/drawing/2014/main" id="{EFFBD5E7-4D8C-60E5-A4F4-5575A625D06A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944" name="Rectangle 943">
                    <a:extLst>
                      <a:ext uri="{FF2B5EF4-FFF2-40B4-BE49-F238E27FC236}">
                        <a16:creationId xmlns:a16="http://schemas.microsoft.com/office/drawing/2014/main" id="{B5DDB99A-4C86-053B-9FC5-CD6C00D69DF3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45" name="Rectangle 944">
                    <a:extLst>
                      <a:ext uri="{FF2B5EF4-FFF2-40B4-BE49-F238E27FC236}">
                        <a16:creationId xmlns:a16="http://schemas.microsoft.com/office/drawing/2014/main" id="{0700071C-CE6F-4F42-868C-D6286CC49996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946" name="Straight Connector 945">
                    <a:extLst>
                      <a:ext uri="{FF2B5EF4-FFF2-40B4-BE49-F238E27FC236}">
                        <a16:creationId xmlns:a16="http://schemas.microsoft.com/office/drawing/2014/main" id="{2F6B640D-1E0E-9018-49FB-E90F6DA3A43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7" name="Straight Connector 946">
                    <a:extLst>
                      <a:ext uri="{FF2B5EF4-FFF2-40B4-BE49-F238E27FC236}">
                        <a16:creationId xmlns:a16="http://schemas.microsoft.com/office/drawing/2014/main" id="{6CA84E69-AE57-31F8-716E-68C144453B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8" name="Straight Connector 947">
                    <a:extLst>
                      <a:ext uri="{FF2B5EF4-FFF2-40B4-BE49-F238E27FC236}">
                        <a16:creationId xmlns:a16="http://schemas.microsoft.com/office/drawing/2014/main" id="{928A21CF-3677-4CA8-B9B0-266CD881C83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9" name="Straight Connector 948">
                    <a:extLst>
                      <a:ext uri="{FF2B5EF4-FFF2-40B4-BE49-F238E27FC236}">
                        <a16:creationId xmlns:a16="http://schemas.microsoft.com/office/drawing/2014/main" id="{FF693618-C965-DA67-DC8E-A823B5C5F7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930" name="Group 929">
                  <a:extLst>
                    <a:ext uri="{FF2B5EF4-FFF2-40B4-BE49-F238E27FC236}">
                      <a16:creationId xmlns:a16="http://schemas.microsoft.com/office/drawing/2014/main" id="{177930F7-4D22-CEEA-3BED-3B504265868D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938" name="Rectangle 937">
                    <a:extLst>
                      <a:ext uri="{FF2B5EF4-FFF2-40B4-BE49-F238E27FC236}">
                        <a16:creationId xmlns:a16="http://schemas.microsoft.com/office/drawing/2014/main" id="{61910700-F02E-D157-63BB-94526F49BAA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39" name="Rectangle 938">
                    <a:extLst>
                      <a:ext uri="{FF2B5EF4-FFF2-40B4-BE49-F238E27FC236}">
                        <a16:creationId xmlns:a16="http://schemas.microsoft.com/office/drawing/2014/main" id="{8CA18810-7B70-4F97-6D51-839EA2DAF412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940" name="Straight Connector 939">
                    <a:extLst>
                      <a:ext uri="{FF2B5EF4-FFF2-40B4-BE49-F238E27FC236}">
                        <a16:creationId xmlns:a16="http://schemas.microsoft.com/office/drawing/2014/main" id="{1059BA5E-DFD8-300C-6C9A-013EE0AE42D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1" name="Straight Connector 940">
                    <a:extLst>
                      <a:ext uri="{FF2B5EF4-FFF2-40B4-BE49-F238E27FC236}">
                        <a16:creationId xmlns:a16="http://schemas.microsoft.com/office/drawing/2014/main" id="{78A22AC9-7EBF-C153-411E-6ACE506B462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2" name="Straight Connector 941">
                    <a:extLst>
                      <a:ext uri="{FF2B5EF4-FFF2-40B4-BE49-F238E27FC236}">
                        <a16:creationId xmlns:a16="http://schemas.microsoft.com/office/drawing/2014/main" id="{B7EF1A20-4DDA-C2E4-4B42-9722BF243E7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3" name="Straight Connector 942">
                    <a:extLst>
                      <a:ext uri="{FF2B5EF4-FFF2-40B4-BE49-F238E27FC236}">
                        <a16:creationId xmlns:a16="http://schemas.microsoft.com/office/drawing/2014/main" id="{9C8C96F8-60F0-A0CF-7133-BAF9C7AAC46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931" name="Group 930">
                  <a:extLst>
                    <a:ext uri="{FF2B5EF4-FFF2-40B4-BE49-F238E27FC236}">
                      <a16:creationId xmlns:a16="http://schemas.microsoft.com/office/drawing/2014/main" id="{10F0292D-CF87-090B-F048-370576ED6801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932" name="Rectangle 931">
                    <a:extLst>
                      <a:ext uri="{FF2B5EF4-FFF2-40B4-BE49-F238E27FC236}">
                        <a16:creationId xmlns:a16="http://schemas.microsoft.com/office/drawing/2014/main" id="{B9D898B4-BA5A-592E-CF7C-604516954321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33" name="Rectangle 932">
                    <a:extLst>
                      <a:ext uri="{FF2B5EF4-FFF2-40B4-BE49-F238E27FC236}">
                        <a16:creationId xmlns:a16="http://schemas.microsoft.com/office/drawing/2014/main" id="{50D29518-C594-0527-968D-C63FCC0550D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934" name="Straight Connector 933">
                    <a:extLst>
                      <a:ext uri="{FF2B5EF4-FFF2-40B4-BE49-F238E27FC236}">
                        <a16:creationId xmlns:a16="http://schemas.microsoft.com/office/drawing/2014/main" id="{727AF2BD-7355-6F98-55B3-A4C59CFF63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5" name="Straight Connector 934">
                    <a:extLst>
                      <a:ext uri="{FF2B5EF4-FFF2-40B4-BE49-F238E27FC236}">
                        <a16:creationId xmlns:a16="http://schemas.microsoft.com/office/drawing/2014/main" id="{2D84EF20-F699-B6D6-10C2-F600FC3EEE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6" name="Straight Connector 935">
                    <a:extLst>
                      <a:ext uri="{FF2B5EF4-FFF2-40B4-BE49-F238E27FC236}">
                        <a16:creationId xmlns:a16="http://schemas.microsoft.com/office/drawing/2014/main" id="{147143B8-FAA4-4C04-63D6-62FF93E9E1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37" name="Straight Connector 936">
                    <a:extLst>
                      <a:ext uri="{FF2B5EF4-FFF2-40B4-BE49-F238E27FC236}">
                        <a16:creationId xmlns:a16="http://schemas.microsoft.com/office/drawing/2014/main" id="{F2B76415-3330-8525-75B7-784D76DCF21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457" name="Group 456">
              <a:extLst>
                <a:ext uri="{FF2B5EF4-FFF2-40B4-BE49-F238E27FC236}">
                  <a16:creationId xmlns:a16="http://schemas.microsoft.com/office/drawing/2014/main" id="{B800F1E9-DBD4-5621-EF5A-5FA669D19B90}"/>
                </a:ext>
              </a:extLst>
            </p:cNvPr>
            <p:cNvGrpSpPr/>
            <p:nvPr/>
          </p:nvGrpSpPr>
          <p:grpSpPr>
            <a:xfrm>
              <a:off x="313977" y="894207"/>
              <a:ext cx="670433" cy="661433"/>
              <a:chOff x="2415406" y="4224213"/>
              <a:chExt cx="670433" cy="661433"/>
            </a:xfrm>
          </p:grpSpPr>
          <p:grpSp>
            <p:nvGrpSpPr>
              <p:cNvPr id="458" name="Group 457">
                <a:extLst>
                  <a:ext uri="{FF2B5EF4-FFF2-40B4-BE49-F238E27FC236}">
                    <a16:creationId xmlns:a16="http://schemas.microsoft.com/office/drawing/2014/main" id="{CAACE859-DE1D-A5EA-2B6F-3CB6828B977B}"/>
                  </a:ext>
                </a:extLst>
              </p:cNvPr>
              <p:cNvGrpSpPr/>
              <p:nvPr/>
            </p:nvGrpSpPr>
            <p:grpSpPr>
              <a:xfrm>
                <a:off x="2415406" y="4224213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740" name="Group 739">
                  <a:extLst>
                    <a:ext uri="{FF2B5EF4-FFF2-40B4-BE49-F238E27FC236}">
                      <a16:creationId xmlns:a16="http://schemas.microsoft.com/office/drawing/2014/main" id="{BE747274-6E72-5D32-EBAD-9C52D3142B2E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916" name="Rectangle 915">
                    <a:extLst>
                      <a:ext uri="{FF2B5EF4-FFF2-40B4-BE49-F238E27FC236}">
                        <a16:creationId xmlns:a16="http://schemas.microsoft.com/office/drawing/2014/main" id="{FAB4AA99-7422-E9EB-148C-49C2A7CF437D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17" name="Rectangle 916">
                    <a:extLst>
                      <a:ext uri="{FF2B5EF4-FFF2-40B4-BE49-F238E27FC236}">
                        <a16:creationId xmlns:a16="http://schemas.microsoft.com/office/drawing/2014/main" id="{456F4708-DB63-5BA5-7891-CD0CC08F264A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918" name="Straight Connector 917">
                    <a:extLst>
                      <a:ext uri="{FF2B5EF4-FFF2-40B4-BE49-F238E27FC236}">
                        <a16:creationId xmlns:a16="http://schemas.microsoft.com/office/drawing/2014/main" id="{58B0550F-4D63-60ED-4036-256BCF8048A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9" name="Straight Connector 918">
                    <a:extLst>
                      <a:ext uri="{FF2B5EF4-FFF2-40B4-BE49-F238E27FC236}">
                        <a16:creationId xmlns:a16="http://schemas.microsoft.com/office/drawing/2014/main" id="{89541450-F5E7-1B23-B40F-97C7D47912F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0" name="Straight Connector 919">
                    <a:extLst>
                      <a:ext uri="{FF2B5EF4-FFF2-40B4-BE49-F238E27FC236}">
                        <a16:creationId xmlns:a16="http://schemas.microsoft.com/office/drawing/2014/main" id="{78DC4E08-BA41-2416-29DF-FB46119BC2E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1" name="Straight Connector 920">
                    <a:extLst>
                      <a:ext uri="{FF2B5EF4-FFF2-40B4-BE49-F238E27FC236}">
                        <a16:creationId xmlns:a16="http://schemas.microsoft.com/office/drawing/2014/main" id="{28F1BDF1-F07A-143F-23D8-27D2F0BD64E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41" name="Group 740">
                  <a:extLst>
                    <a:ext uri="{FF2B5EF4-FFF2-40B4-BE49-F238E27FC236}">
                      <a16:creationId xmlns:a16="http://schemas.microsoft.com/office/drawing/2014/main" id="{07849F49-5697-1B87-8FF9-9AD6AFB001A8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910" name="Rectangle 909">
                    <a:extLst>
                      <a:ext uri="{FF2B5EF4-FFF2-40B4-BE49-F238E27FC236}">
                        <a16:creationId xmlns:a16="http://schemas.microsoft.com/office/drawing/2014/main" id="{2B0D7E08-F3C3-9E99-909B-4A125666607E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11" name="Rectangle 910">
                    <a:extLst>
                      <a:ext uri="{FF2B5EF4-FFF2-40B4-BE49-F238E27FC236}">
                        <a16:creationId xmlns:a16="http://schemas.microsoft.com/office/drawing/2014/main" id="{023BEC54-7DBD-B7DA-C24E-8C44CB5630F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912" name="Straight Connector 911">
                    <a:extLst>
                      <a:ext uri="{FF2B5EF4-FFF2-40B4-BE49-F238E27FC236}">
                        <a16:creationId xmlns:a16="http://schemas.microsoft.com/office/drawing/2014/main" id="{0D021198-DC25-3A0D-7B47-36B77EF564A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3" name="Straight Connector 912">
                    <a:extLst>
                      <a:ext uri="{FF2B5EF4-FFF2-40B4-BE49-F238E27FC236}">
                        <a16:creationId xmlns:a16="http://schemas.microsoft.com/office/drawing/2014/main" id="{F9891E92-377E-2E08-8775-B56A73B9CDA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4" name="Straight Connector 913">
                    <a:extLst>
                      <a:ext uri="{FF2B5EF4-FFF2-40B4-BE49-F238E27FC236}">
                        <a16:creationId xmlns:a16="http://schemas.microsoft.com/office/drawing/2014/main" id="{19C92CDB-AEFA-4DDF-F0A9-61E582F854C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5" name="Straight Connector 914">
                    <a:extLst>
                      <a:ext uri="{FF2B5EF4-FFF2-40B4-BE49-F238E27FC236}">
                        <a16:creationId xmlns:a16="http://schemas.microsoft.com/office/drawing/2014/main" id="{E060C79F-5E80-0321-30AA-61F27BBF60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42" name="Group 741">
                  <a:extLst>
                    <a:ext uri="{FF2B5EF4-FFF2-40B4-BE49-F238E27FC236}">
                      <a16:creationId xmlns:a16="http://schemas.microsoft.com/office/drawing/2014/main" id="{D8E63981-23C3-74D5-7F45-01EDF4879F6C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904" name="Rectangle 903">
                    <a:extLst>
                      <a:ext uri="{FF2B5EF4-FFF2-40B4-BE49-F238E27FC236}">
                        <a16:creationId xmlns:a16="http://schemas.microsoft.com/office/drawing/2014/main" id="{DB8B8389-4B5C-8767-6CD9-F3317A1FE331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905" name="Rectangle 904">
                    <a:extLst>
                      <a:ext uri="{FF2B5EF4-FFF2-40B4-BE49-F238E27FC236}">
                        <a16:creationId xmlns:a16="http://schemas.microsoft.com/office/drawing/2014/main" id="{0544712A-1FB3-233C-6A20-44273C71F456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906" name="Straight Connector 905">
                    <a:extLst>
                      <a:ext uri="{FF2B5EF4-FFF2-40B4-BE49-F238E27FC236}">
                        <a16:creationId xmlns:a16="http://schemas.microsoft.com/office/drawing/2014/main" id="{FB1F6900-22F4-A40E-9011-65B006F3025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7" name="Straight Connector 906">
                    <a:extLst>
                      <a:ext uri="{FF2B5EF4-FFF2-40B4-BE49-F238E27FC236}">
                        <a16:creationId xmlns:a16="http://schemas.microsoft.com/office/drawing/2014/main" id="{23E716B0-7F8A-B0BF-18CA-E719E753562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8" name="Straight Connector 907">
                    <a:extLst>
                      <a:ext uri="{FF2B5EF4-FFF2-40B4-BE49-F238E27FC236}">
                        <a16:creationId xmlns:a16="http://schemas.microsoft.com/office/drawing/2014/main" id="{CDD353D1-582D-7A7D-A3E9-DC8CB7D43EF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9" name="Straight Connector 908">
                    <a:extLst>
                      <a:ext uri="{FF2B5EF4-FFF2-40B4-BE49-F238E27FC236}">
                        <a16:creationId xmlns:a16="http://schemas.microsoft.com/office/drawing/2014/main" id="{72D06FDA-B0D7-80D7-3F62-844FDD9710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43" name="Group 742">
                  <a:extLst>
                    <a:ext uri="{FF2B5EF4-FFF2-40B4-BE49-F238E27FC236}">
                      <a16:creationId xmlns:a16="http://schemas.microsoft.com/office/drawing/2014/main" id="{4A30BF85-B615-08C6-9D3F-D4EABC27BE29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898" name="Rectangle 897">
                    <a:extLst>
                      <a:ext uri="{FF2B5EF4-FFF2-40B4-BE49-F238E27FC236}">
                        <a16:creationId xmlns:a16="http://schemas.microsoft.com/office/drawing/2014/main" id="{D1F54DF1-5D62-8031-AD59-588B3F923EFB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899" name="Rectangle 898">
                    <a:extLst>
                      <a:ext uri="{FF2B5EF4-FFF2-40B4-BE49-F238E27FC236}">
                        <a16:creationId xmlns:a16="http://schemas.microsoft.com/office/drawing/2014/main" id="{1BA80070-62C0-5B66-D0C1-D0EC030658E6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900" name="Straight Connector 899">
                    <a:extLst>
                      <a:ext uri="{FF2B5EF4-FFF2-40B4-BE49-F238E27FC236}">
                        <a16:creationId xmlns:a16="http://schemas.microsoft.com/office/drawing/2014/main" id="{11364A1B-8A8B-CAEB-566A-185AD562C5B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1" name="Straight Connector 900">
                    <a:extLst>
                      <a:ext uri="{FF2B5EF4-FFF2-40B4-BE49-F238E27FC236}">
                        <a16:creationId xmlns:a16="http://schemas.microsoft.com/office/drawing/2014/main" id="{79A1F95D-9D7A-5DA1-9E97-D9F0EF505D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2" name="Straight Connector 901">
                    <a:extLst>
                      <a:ext uri="{FF2B5EF4-FFF2-40B4-BE49-F238E27FC236}">
                        <a16:creationId xmlns:a16="http://schemas.microsoft.com/office/drawing/2014/main" id="{0173F8FB-3DB3-CF2C-DA06-192B4B940A1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3" name="Straight Connector 902">
                    <a:extLst>
                      <a:ext uri="{FF2B5EF4-FFF2-40B4-BE49-F238E27FC236}">
                        <a16:creationId xmlns:a16="http://schemas.microsoft.com/office/drawing/2014/main" id="{6A0C69D4-6CCB-39AD-865D-8803E2AEA1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44" name="Group 743">
                  <a:extLst>
                    <a:ext uri="{FF2B5EF4-FFF2-40B4-BE49-F238E27FC236}">
                      <a16:creationId xmlns:a16="http://schemas.microsoft.com/office/drawing/2014/main" id="{AD02CD92-69A2-7CCD-08FC-8F4FD484D0B8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45" name="Rectangle 744">
                    <a:extLst>
                      <a:ext uri="{FF2B5EF4-FFF2-40B4-BE49-F238E27FC236}">
                        <a16:creationId xmlns:a16="http://schemas.microsoft.com/office/drawing/2014/main" id="{5096DB49-912B-8065-469F-C5A644EA627A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46" name="Rectangle 745">
                    <a:extLst>
                      <a:ext uri="{FF2B5EF4-FFF2-40B4-BE49-F238E27FC236}">
                        <a16:creationId xmlns:a16="http://schemas.microsoft.com/office/drawing/2014/main" id="{BE497018-764B-6AA3-9CC9-E0BD2A780C02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47" name="Straight Connector 746">
                    <a:extLst>
                      <a:ext uri="{FF2B5EF4-FFF2-40B4-BE49-F238E27FC236}">
                        <a16:creationId xmlns:a16="http://schemas.microsoft.com/office/drawing/2014/main" id="{43196CC2-0DDD-41F2-730C-A4DFEE623C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8" name="Straight Connector 747">
                    <a:extLst>
                      <a:ext uri="{FF2B5EF4-FFF2-40B4-BE49-F238E27FC236}">
                        <a16:creationId xmlns:a16="http://schemas.microsoft.com/office/drawing/2014/main" id="{A2FD4B69-64BF-0716-522E-BD6D9EAAD8F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9" name="Straight Connector 748">
                    <a:extLst>
                      <a:ext uri="{FF2B5EF4-FFF2-40B4-BE49-F238E27FC236}">
                        <a16:creationId xmlns:a16="http://schemas.microsoft.com/office/drawing/2014/main" id="{0B5C6713-8D28-7D27-6D1C-01FA3BADE2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50" name="Straight Connector 749">
                    <a:extLst>
                      <a:ext uri="{FF2B5EF4-FFF2-40B4-BE49-F238E27FC236}">
                        <a16:creationId xmlns:a16="http://schemas.microsoft.com/office/drawing/2014/main" id="{8F210A85-87DB-AA6D-8B21-15305D4861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59" name="Group 458">
                <a:extLst>
                  <a:ext uri="{FF2B5EF4-FFF2-40B4-BE49-F238E27FC236}">
                    <a16:creationId xmlns:a16="http://schemas.microsoft.com/office/drawing/2014/main" id="{0B5EC2DF-B222-9205-499A-1DC044426D39}"/>
                  </a:ext>
                </a:extLst>
              </p:cNvPr>
              <p:cNvGrpSpPr/>
              <p:nvPr/>
            </p:nvGrpSpPr>
            <p:grpSpPr>
              <a:xfrm>
                <a:off x="2415406" y="4352801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705" name="Group 704">
                  <a:extLst>
                    <a:ext uri="{FF2B5EF4-FFF2-40B4-BE49-F238E27FC236}">
                      <a16:creationId xmlns:a16="http://schemas.microsoft.com/office/drawing/2014/main" id="{602DB4EC-21E8-6B7B-F610-BFAC9D96EABC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34" name="Rectangle 733">
                    <a:extLst>
                      <a:ext uri="{FF2B5EF4-FFF2-40B4-BE49-F238E27FC236}">
                        <a16:creationId xmlns:a16="http://schemas.microsoft.com/office/drawing/2014/main" id="{F6858B3C-3F5C-5844-02AF-3479559169FB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35" name="Rectangle 734">
                    <a:extLst>
                      <a:ext uri="{FF2B5EF4-FFF2-40B4-BE49-F238E27FC236}">
                        <a16:creationId xmlns:a16="http://schemas.microsoft.com/office/drawing/2014/main" id="{8CCD1694-7D22-7AD5-E2C2-0AFE33FE987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36" name="Straight Connector 735">
                    <a:extLst>
                      <a:ext uri="{FF2B5EF4-FFF2-40B4-BE49-F238E27FC236}">
                        <a16:creationId xmlns:a16="http://schemas.microsoft.com/office/drawing/2014/main" id="{3FC08B7A-510F-C195-1FE8-AA35478447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7" name="Straight Connector 736">
                    <a:extLst>
                      <a:ext uri="{FF2B5EF4-FFF2-40B4-BE49-F238E27FC236}">
                        <a16:creationId xmlns:a16="http://schemas.microsoft.com/office/drawing/2014/main" id="{1B3B60B5-AB8D-184D-FC9C-1F19376E132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8" name="Straight Connector 737">
                    <a:extLst>
                      <a:ext uri="{FF2B5EF4-FFF2-40B4-BE49-F238E27FC236}">
                        <a16:creationId xmlns:a16="http://schemas.microsoft.com/office/drawing/2014/main" id="{4B73D501-68C6-A510-3D04-C1C82F3E117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9" name="Straight Connector 738">
                    <a:extLst>
                      <a:ext uri="{FF2B5EF4-FFF2-40B4-BE49-F238E27FC236}">
                        <a16:creationId xmlns:a16="http://schemas.microsoft.com/office/drawing/2014/main" id="{6511AFE8-36FE-B6D2-D33A-0702B94DFD2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06" name="Group 705">
                  <a:extLst>
                    <a:ext uri="{FF2B5EF4-FFF2-40B4-BE49-F238E27FC236}">
                      <a16:creationId xmlns:a16="http://schemas.microsoft.com/office/drawing/2014/main" id="{CA4BB071-3DA0-FBD8-0867-7C285D6CAAE2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28" name="Rectangle 727">
                    <a:extLst>
                      <a:ext uri="{FF2B5EF4-FFF2-40B4-BE49-F238E27FC236}">
                        <a16:creationId xmlns:a16="http://schemas.microsoft.com/office/drawing/2014/main" id="{05E0F941-74C7-77B3-CF26-726830E0E7C2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29" name="Rectangle 728">
                    <a:extLst>
                      <a:ext uri="{FF2B5EF4-FFF2-40B4-BE49-F238E27FC236}">
                        <a16:creationId xmlns:a16="http://schemas.microsoft.com/office/drawing/2014/main" id="{850B1713-933F-B91B-745E-A27C2BCCA95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30" name="Straight Connector 729">
                    <a:extLst>
                      <a:ext uri="{FF2B5EF4-FFF2-40B4-BE49-F238E27FC236}">
                        <a16:creationId xmlns:a16="http://schemas.microsoft.com/office/drawing/2014/main" id="{42AB59F2-D404-EB8E-D84A-B27280D9F3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1" name="Straight Connector 730">
                    <a:extLst>
                      <a:ext uri="{FF2B5EF4-FFF2-40B4-BE49-F238E27FC236}">
                        <a16:creationId xmlns:a16="http://schemas.microsoft.com/office/drawing/2014/main" id="{CB291468-AD48-3B8E-C38B-0841F75C2C4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2" name="Straight Connector 731">
                    <a:extLst>
                      <a:ext uri="{FF2B5EF4-FFF2-40B4-BE49-F238E27FC236}">
                        <a16:creationId xmlns:a16="http://schemas.microsoft.com/office/drawing/2014/main" id="{A139F587-67E0-6AFC-0FBC-9BCB2F40D53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3" name="Straight Connector 732">
                    <a:extLst>
                      <a:ext uri="{FF2B5EF4-FFF2-40B4-BE49-F238E27FC236}">
                        <a16:creationId xmlns:a16="http://schemas.microsoft.com/office/drawing/2014/main" id="{B908C29B-4B4A-83C6-D632-FA3C7EEBC63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07" name="Group 706">
                  <a:extLst>
                    <a:ext uri="{FF2B5EF4-FFF2-40B4-BE49-F238E27FC236}">
                      <a16:creationId xmlns:a16="http://schemas.microsoft.com/office/drawing/2014/main" id="{6F76722A-A58D-DA7F-DF1C-DD92CAF819E0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22" name="Rectangle 721">
                    <a:extLst>
                      <a:ext uri="{FF2B5EF4-FFF2-40B4-BE49-F238E27FC236}">
                        <a16:creationId xmlns:a16="http://schemas.microsoft.com/office/drawing/2014/main" id="{31E5DF57-2C31-CA22-48DE-30CC0193C15B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23" name="Rectangle 722">
                    <a:extLst>
                      <a:ext uri="{FF2B5EF4-FFF2-40B4-BE49-F238E27FC236}">
                        <a16:creationId xmlns:a16="http://schemas.microsoft.com/office/drawing/2014/main" id="{71A0DAE3-52B8-C270-EBB5-8E91FA5902E3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24" name="Straight Connector 723">
                    <a:extLst>
                      <a:ext uri="{FF2B5EF4-FFF2-40B4-BE49-F238E27FC236}">
                        <a16:creationId xmlns:a16="http://schemas.microsoft.com/office/drawing/2014/main" id="{FB3A591D-8DAD-5268-4DD5-AC9D12EF5E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5" name="Straight Connector 724">
                    <a:extLst>
                      <a:ext uri="{FF2B5EF4-FFF2-40B4-BE49-F238E27FC236}">
                        <a16:creationId xmlns:a16="http://schemas.microsoft.com/office/drawing/2014/main" id="{4F4A184F-ECBD-84AF-1DE0-81BBD78E50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6" name="Straight Connector 725">
                    <a:extLst>
                      <a:ext uri="{FF2B5EF4-FFF2-40B4-BE49-F238E27FC236}">
                        <a16:creationId xmlns:a16="http://schemas.microsoft.com/office/drawing/2014/main" id="{9BAF372A-7215-7616-7629-A0F4B0CE35C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7" name="Straight Connector 726">
                    <a:extLst>
                      <a:ext uri="{FF2B5EF4-FFF2-40B4-BE49-F238E27FC236}">
                        <a16:creationId xmlns:a16="http://schemas.microsoft.com/office/drawing/2014/main" id="{0484E248-C310-1AE5-54C5-FFDC40A4F9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08" name="Group 707">
                  <a:extLst>
                    <a:ext uri="{FF2B5EF4-FFF2-40B4-BE49-F238E27FC236}">
                      <a16:creationId xmlns:a16="http://schemas.microsoft.com/office/drawing/2014/main" id="{27A5CD68-97C9-0038-FFC5-FA18F1B38133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16" name="Rectangle 715">
                    <a:extLst>
                      <a:ext uri="{FF2B5EF4-FFF2-40B4-BE49-F238E27FC236}">
                        <a16:creationId xmlns:a16="http://schemas.microsoft.com/office/drawing/2014/main" id="{8BF0E548-C288-0B91-CC49-D18CB5DD9463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17" name="Rectangle 716">
                    <a:extLst>
                      <a:ext uri="{FF2B5EF4-FFF2-40B4-BE49-F238E27FC236}">
                        <a16:creationId xmlns:a16="http://schemas.microsoft.com/office/drawing/2014/main" id="{468CBD12-AA6F-6FDD-CA45-0BEFE52386F9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18" name="Straight Connector 717">
                    <a:extLst>
                      <a:ext uri="{FF2B5EF4-FFF2-40B4-BE49-F238E27FC236}">
                        <a16:creationId xmlns:a16="http://schemas.microsoft.com/office/drawing/2014/main" id="{9C986891-6AFE-7EF2-42FC-F2D2283FA9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9" name="Straight Connector 718">
                    <a:extLst>
                      <a:ext uri="{FF2B5EF4-FFF2-40B4-BE49-F238E27FC236}">
                        <a16:creationId xmlns:a16="http://schemas.microsoft.com/office/drawing/2014/main" id="{4569BDD2-B9AD-32D6-E885-919EE76005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0" name="Straight Connector 719">
                    <a:extLst>
                      <a:ext uri="{FF2B5EF4-FFF2-40B4-BE49-F238E27FC236}">
                        <a16:creationId xmlns:a16="http://schemas.microsoft.com/office/drawing/2014/main" id="{8E9C294E-F953-9C4C-79B5-965DFBE9093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21" name="Straight Connector 720">
                    <a:extLst>
                      <a:ext uri="{FF2B5EF4-FFF2-40B4-BE49-F238E27FC236}">
                        <a16:creationId xmlns:a16="http://schemas.microsoft.com/office/drawing/2014/main" id="{41FDA658-EA73-CE71-6C7F-B040A4528D1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709" name="Group 708">
                  <a:extLst>
                    <a:ext uri="{FF2B5EF4-FFF2-40B4-BE49-F238E27FC236}">
                      <a16:creationId xmlns:a16="http://schemas.microsoft.com/office/drawing/2014/main" id="{74908917-AE32-FB50-C461-9BF6780F671E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710" name="Rectangle 709">
                    <a:extLst>
                      <a:ext uri="{FF2B5EF4-FFF2-40B4-BE49-F238E27FC236}">
                        <a16:creationId xmlns:a16="http://schemas.microsoft.com/office/drawing/2014/main" id="{A95A5062-11AE-BACE-B588-3F961E1D607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711" name="Rectangle 710">
                    <a:extLst>
                      <a:ext uri="{FF2B5EF4-FFF2-40B4-BE49-F238E27FC236}">
                        <a16:creationId xmlns:a16="http://schemas.microsoft.com/office/drawing/2014/main" id="{3F0CB97D-B2AD-AF16-D4B0-2A99F3FB94F4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712" name="Straight Connector 711">
                    <a:extLst>
                      <a:ext uri="{FF2B5EF4-FFF2-40B4-BE49-F238E27FC236}">
                        <a16:creationId xmlns:a16="http://schemas.microsoft.com/office/drawing/2014/main" id="{2C8002C5-6217-CD34-AE02-7A61D84BD58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3" name="Straight Connector 712">
                    <a:extLst>
                      <a:ext uri="{FF2B5EF4-FFF2-40B4-BE49-F238E27FC236}">
                        <a16:creationId xmlns:a16="http://schemas.microsoft.com/office/drawing/2014/main" id="{2A057178-8CC5-743A-072E-DA9ADDFF1E6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4" name="Straight Connector 713">
                    <a:extLst>
                      <a:ext uri="{FF2B5EF4-FFF2-40B4-BE49-F238E27FC236}">
                        <a16:creationId xmlns:a16="http://schemas.microsoft.com/office/drawing/2014/main" id="{2A6BB560-C579-F24D-62BA-9F79787434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5" name="Straight Connector 714">
                    <a:extLst>
                      <a:ext uri="{FF2B5EF4-FFF2-40B4-BE49-F238E27FC236}">
                        <a16:creationId xmlns:a16="http://schemas.microsoft.com/office/drawing/2014/main" id="{011B87A5-4426-4EAA-38C8-83B36C857B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60" name="Group 459">
                <a:extLst>
                  <a:ext uri="{FF2B5EF4-FFF2-40B4-BE49-F238E27FC236}">
                    <a16:creationId xmlns:a16="http://schemas.microsoft.com/office/drawing/2014/main" id="{29959AD3-76EF-FBA9-FC14-396233432850}"/>
                  </a:ext>
                </a:extLst>
              </p:cNvPr>
              <p:cNvGrpSpPr/>
              <p:nvPr/>
            </p:nvGrpSpPr>
            <p:grpSpPr>
              <a:xfrm>
                <a:off x="2415406" y="4481153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606" name="Group 605">
                  <a:extLst>
                    <a:ext uri="{FF2B5EF4-FFF2-40B4-BE49-F238E27FC236}">
                      <a16:creationId xmlns:a16="http://schemas.microsoft.com/office/drawing/2014/main" id="{3899E9A9-ACC6-83EB-CB1C-559BB2F2F5DC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635" name="Rectangle 634">
                    <a:extLst>
                      <a:ext uri="{FF2B5EF4-FFF2-40B4-BE49-F238E27FC236}">
                        <a16:creationId xmlns:a16="http://schemas.microsoft.com/office/drawing/2014/main" id="{B8F99041-9622-5513-5013-8C5178873FF7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636" name="Rectangle 635">
                    <a:extLst>
                      <a:ext uri="{FF2B5EF4-FFF2-40B4-BE49-F238E27FC236}">
                        <a16:creationId xmlns:a16="http://schemas.microsoft.com/office/drawing/2014/main" id="{8E4D5FF9-0564-2765-9491-B5451E671F7A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637" name="Straight Connector 636">
                    <a:extLst>
                      <a:ext uri="{FF2B5EF4-FFF2-40B4-BE49-F238E27FC236}">
                        <a16:creationId xmlns:a16="http://schemas.microsoft.com/office/drawing/2014/main" id="{B5BE618F-2957-936E-D784-C2FA53E8AA9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8" name="Straight Connector 637">
                    <a:extLst>
                      <a:ext uri="{FF2B5EF4-FFF2-40B4-BE49-F238E27FC236}">
                        <a16:creationId xmlns:a16="http://schemas.microsoft.com/office/drawing/2014/main" id="{483DC2D0-4248-FBCC-8932-B4428A57C35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9" name="Straight Connector 638">
                    <a:extLst>
                      <a:ext uri="{FF2B5EF4-FFF2-40B4-BE49-F238E27FC236}">
                        <a16:creationId xmlns:a16="http://schemas.microsoft.com/office/drawing/2014/main" id="{2710DC1F-E2F1-6C07-C6F5-65C7249169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04" name="Straight Connector 703">
                    <a:extLst>
                      <a:ext uri="{FF2B5EF4-FFF2-40B4-BE49-F238E27FC236}">
                        <a16:creationId xmlns:a16="http://schemas.microsoft.com/office/drawing/2014/main" id="{63A367A1-B14E-11FF-61CF-BE11C761B5E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07" name="Group 606">
                  <a:extLst>
                    <a:ext uri="{FF2B5EF4-FFF2-40B4-BE49-F238E27FC236}">
                      <a16:creationId xmlns:a16="http://schemas.microsoft.com/office/drawing/2014/main" id="{B028B479-9CC4-80EE-4E0F-0ADA6906CEB4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629" name="Rectangle 628">
                    <a:extLst>
                      <a:ext uri="{FF2B5EF4-FFF2-40B4-BE49-F238E27FC236}">
                        <a16:creationId xmlns:a16="http://schemas.microsoft.com/office/drawing/2014/main" id="{03E25E01-704E-94F1-61D6-7B72A7EABECC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630" name="Rectangle 629">
                    <a:extLst>
                      <a:ext uri="{FF2B5EF4-FFF2-40B4-BE49-F238E27FC236}">
                        <a16:creationId xmlns:a16="http://schemas.microsoft.com/office/drawing/2014/main" id="{98CF257B-A5A5-800E-281B-D2A42B0C8E1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631" name="Straight Connector 630">
                    <a:extLst>
                      <a:ext uri="{FF2B5EF4-FFF2-40B4-BE49-F238E27FC236}">
                        <a16:creationId xmlns:a16="http://schemas.microsoft.com/office/drawing/2014/main" id="{254644F9-5068-DA33-E393-069744B268D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2" name="Straight Connector 631">
                    <a:extLst>
                      <a:ext uri="{FF2B5EF4-FFF2-40B4-BE49-F238E27FC236}">
                        <a16:creationId xmlns:a16="http://schemas.microsoft.com/office/drawing/2014/main" id="{0ABE3EB4-2C20-829F-D96E-56DB2818A3A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3" name="Straight Connector 632">
                    <a:extLst>
                      <a:ext uri="{FF2B5EF4-FFF2-40B4-BE49-F238E27FC236}">
                        <a16:creationId xmlns:a16="http://schemas.microsoft.com/office/drawing/2014/main" id="{B4D5A0C8-B9F8-4569-FC4C-7431D7E0040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34" name="Straight Connector 633">
                    <a:extLst>
                      <a:ext uri="{FF2B5EF4-FFF2-40B4-BE49-F238E27FC236}">
                        <a16:creationId xmlns:a16="http://schemas.microsoft.com/office/drawing/2014/main" id="{ACD6D9E0-CD0F-0F5F-0239-150CB300A92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08" name="Group 607">
                  <a:extLst>
                    <a:ext uri="{FF2B5EF4-FFF2-40B4-BE49-F238E27FC236}">
                      <a16:creationId xmlns:a16="http://schemas.microsoft.com/office/drawing/2014/main" id="{1073F92D-BA36-2A48-B70D-48449A39B4AB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623" name="Rectangle 622">
                    <a:extLst>
                      <a:ext uri="{FF2B5EF4-FFF2-40B4-BE49-F238E27FC236}">
                        <a16:creationId xmlns:a16="http://schemas.microsoft.com/office/drawing/2014/main" id="{A38911E5-558B-56D1-7098-51DCB8110161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624" name="Rectangle 623">
                    <a:extLst>
                      <a:ext uri="{FF2B5EF4-FFF2-40B4-BE49-F238E27FC236}">
                        <a16:creationId xmlns:a16="http://schemas.microsoft.com/office/drawing/2014/main" id="{A483529C-C5F7-4C8E-7505-813DA233FAE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625" name="Straight Connector 624">
                    <a:extLst>
                      <a:ext uri="{FF2B5EF4-FFF2-40B4-BE49-F238E27FC236}">
                        <a16:creationId xmlns:a16="http://schemas.microsoft.com/office/drawing/2014/main" id="{ABA95214-CE7F-E322-2C96-A9E9BBDC99A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6" name="Straight Connector 625">
                    <a:extLst>
                      <a:ext uri="{FF2B5EF4-FFF2-40B4-BE49-F238E27FC236}">
                        <a16:creationId xmlns:a16="http://schemas.microsoft.com/office/drawing/2014/main" id="{0A9ADA73-5882-9A04-2120-8086998F93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7" name="Straight Connector 626">
                    <a:extLst>
                      <a:ext uri="{FF2B5EF4-FFF2-40B4-BE49-F238E27FC236}">
                        <a16:creationId xmlns:a16="http://schemas.microsoft.com/office/drawing/2014/main" id="{90AE5767-1F1A-5623-87BC-26652AAC06B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8" name="Straight Connector 627">
                    <a:extLst>
                      <a:ext uri="{FF2B5EF4-FFF2-40B4-BE49-F238E27FC236}">
                        <a16:creationId xmlns:a16="http://schemas.microsoft.com/office/drawing/2014/main" id="{37F12589-E654-258B-F178-AEA976CC4BF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09" name="Group 608">
                  <a:extLst>
                    <a:ext uri="{FF2B5EF4-FFF2-40B4-BE49-F238E27FC236}">
                      <a16:creationId xmlns:a16="http://schemas.microsoft.com/office/drawing/2014/main" id="{D3A0E80E-6DC7-C1AB-85CD-82B5587505A0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617" name="Rectangle 616">
                    <a:extLst>
                      <a:ext uri="{FF2B5EF4-FFF2-40B4-BE49-F238E27FC236}">
                        <a16:creationId xmlns:a16="http://schemas.microsoft.com/office/drawing/2014/main" id="{BF4EC58E-AEA0-9809-43B4-C7364BEAF4A3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618" name="Rectangle 617">
                    <a:extLst>
                      <a:ext uri="{FF2B5EF4-FFF2-40B4-BE49-F238E27FC236}">
                        <a16:creationId xmlns:a16="http://schemas.microsoft.com/office/drawing/2014/main" id="{6CDDB5BC-5308-6016-0C83-A6A252BE30A8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619" name="Straight Connector 618">
                    <a:extLst>
                      <a:ext uri="{FF2B5EF4-FFF2-40B4-BE49-F238E27FC236}">
                        <a16:creationId xmlns:a16="http://schemas.microsoft.com/office/drawing/2014/main" id="{A1645CF8-E73E-9491-ED0E-A809B2643D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0" name="Straight Connector 619">
                    <a:extLst>
                      <a:ext uri="{FF2B5EF4-FFF2-40B4-BE49-F238E27FC236}">
                        <a16:creationId xmlns:a16="http://schemas.microsoft.com/office/drawing/2014/main" id="{E302F7BC-9032-AAB3-5768-11BBFA62541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1" name="Straight Connector 620">
                    <a:extLst>
                      <a:ext uri="{FF2B5EF4-FFF2-40B4-BE49-F238E27FC236}">
                        <a16:creationId xmlns:a16="http://schemas.microsoft.com/office/drawing/2014/main" id="{6B3DCB1D-D714-C197-7DB9-61DE453F61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22" name="Straight Connector 621">
                    <a:extLst>
                      <a:ext uri="{FF2B5EF4-FFF2-40B4-BE49-F238E27FC236}">
                        <a16:creationId xmlns:a16="http://schemas.microsoft.com/office/drawing/2014/main" id="{80111A44-DBF7-F02B-498B-B35D879B93D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610" name="Group 609">
                  <a:extLst>
                    <a:ext uri="{FF2B5EF4-FFF2-40B4-BE49-F238E27FC236}">
                      <a16:creationId xmlns:a16="http://schemas.microsoft.com/office/drawing/2014/main" id="{3A3A95FF-4104-AB6F-F944-581CC32B0F4E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611" name="Rectangle 610">
                    <a:extLst>
                      <a:ext uri="{FF2B5EF4-FFF2-40B4-BE49-F238E27FC236}">
                        <a16:creationId xmlns:a16="http://schemas.microsoft.com/office/drawing/2014/main" id="{2545DFF5-A94C-E19D-D46F-660165BEE415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612" name="Rectangle 611">
                    <a:extLst>
                      <a:ext uri="{FF2B5EF4-FFF2-40B4-BE49-F238E27FC236}">
                        <a16:creationId xmlns:a16="http://schemas.microsoft.com/office/drawing/2014/main" id="{CE7A2DBA-3BEA-A77A-2380-118E396815A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613" name="Straight Connector 612">
                    <a:extLst>
                      <a:ext uri="{FF2B5EF4-FFF2-40B4-BE49-F238E27FC236}">
                        <a16:creationId xmlns:a16="http://schemas.microsoft.com/office/drawing/2014/main" id="{B482934E-1944-900C-D484-A3D8622FD11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4" name="Straight Connector 613">
                    <a:extLst>
                      <a:ext uri="{FF2B5EF4-FFF2-40B4-BE49-F238E27FC236}">
                        <a16:creationId xmlns:a16="http://schemas.microsoft.com/office/drawing/2014/main" id="{7AC11D86-45D7-844E-0F46-9D0F0551A67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5" name="Straight Connector 614">
                    <a:extLst>
                      <a:ext uri="{FF2B5EF4-FFF2-40B4-BE49-F238E27FC236}">
                        <a16:creationId xmlns:a16="http://schemas.microsoft.com/office/drawing/2014/main" id="{8092CCFF-8FA0-2C13-9A95-C6AF881697F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6" name="Straight Connector 615">
                    <a:extLst>
                      <a:ext uri="{FF2B5EF4-FFF2-40B4-BE49-F238E27FC236}">
                        <a16:creationId xmlns:a16="http://schemas.microsoft.com/office/drawing/2014/main" id="{6F403BE6-A98A-219E-D335-8E0BB7E34A3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61" name="Group 460">
                <a:extLst>
                  <a:ext uri="{FF2B5EF4-FFF2-40B4-BE49-F238E27FC236}">
                    <a16:creationId xmlns:a16="http://schemas.microsoft.com/office/drawing/2014/main" id="{0E10474C-7284-C9B8-324A-6A02DD2CC448}"/>
                  </a:ext>
                </a:extLst>
              </p:cNvPr>
              <p:cNvGrpSpPr/>
              <p:nvPr/>
            </p:nvGrpSpPr>
            <p:grpSpPr>
              <a:xfrm>
                <a:off x="2415406" y="4609741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502" name="Group 501">
                  <a:extLst>
                    <a:ext uri="{FF2B5EF4-FFF2-40B4-BE49-F238E27FC236}">
                      <a16:creationId xmlns:a16="http://schemas.microsoft.com/office/drawing/2014/main" id="{6C39118D-66E9-830A-578A-2DB6D571E221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579" name="Rectangle 578">
                    <a:extLst>
                      <a:ext uri="{FF2B5EF4-FFF2-40B4-BE49-F238E27FC236}">
                        <a16:creationId xmlns:a16="http://schemas.microsoft.com/office/drawing/2014/main" id="{A6D55EB3-446D-DA8B-1427-3E6597F6D6A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80" name="Rectangle 579">
                    <a:extLst>
                      <a:ext uri="{FF2B5EF4-FFF2-40B4-BE49-F238E27FC236}">
                        <a16:creationId xmlns:a16="http://schemas.microsoft.com/office/drawing/2014/main" id="{20EAA385-0394-B4CD-E6C7-7B98790B583C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581" name="Straight Connector 580">
                    <a:extLst>
                      <a:ext uri="{FF2B5EF4-FFF2-40B4-BE49-F238E27FC236}">
                        <a16:creationId xmlns:a16="http://schemas.microsoft.com/office/drawing/2014/main" id="{503A9060-0220-21FD-744A-88AB1872138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2" name="Straight Connector 581">
                    <a:extLst>
                      <a:ext uri="{FF2B5EF4-FFF2-40B4-BE49-F238E27FC236}">
                        <a16:creationId xmlns:a16="http://schemas.microsoft.com/office/drawing/2014/main" id="{D788480D-F6C8-9365-A1AC-473A436B945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3" name="Straight Connector 582">
                    <a:extLst>
                      <a:ext uri="{FF2B5EF4-FFF2-40B4-BE49-F238E27FC236}">
                        <a16:creationId xmlns:a16="http://schemas.microsoft.com/office/drawing/2014/main" id="{7ECCA0F8-E00B-7054-91DD-2D1972D0D4A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4" name="Straight Connector 583">
                    <a:extLst>
                      <a:ext uri="{FF2B5EF4-FFF2-40B4-BE49-F238E27FC236}">
                        <a16:creationId xmlns:a16="http://schemas.microsoft.com/office/drawing/2014/main" id="{C27E8EFD-6E9C-7CA5-945A-23F15A962E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03" name="Group 502">
                  <a:extLst>
                    <a:ext uri="{FF2B5EF4-FFF2-40B4-BE49-F238E27FC236}">
                      <a16:creationId xmlns:a16="http://schemas.microsoft.com/office/drawing/2014/main" id="{E80287C3-CFAF-506B-B5F1-E518218309A7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573" name="Rectangle 572">
                    <a:extLst>
                      <a:ext uri="{FF2B5EF4-FFF2-40B4-BE49-F238E27FC236}">
                        <a16:creationId xmlns:a16="http://schemas.microsoft.com/office/drawing/2014/main" id="{0EB79518-31DB-619E-8F4E-53D787D2581A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74" name="Rectangle 573">
                    <a:extLst>
                      <a:ext uri="{FF2B5EF4-FFF2-40B4-BE49-F238E27FC236}">
                        <a16:creationId xmlns:a16="http://schemas.microsoft.com/office/drawing/2014/main" id="{CCB11E20-B125-D484-29EC-75FF7F6CC63D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575" name="Straight Connector 574">
                    <a:extLst>
                      <a:ext uri="{FF2B5EF4-FFF2-40B4-BE49-F238E27FC236}">
                        <a16:creationId xmlns:a16="http://schemas.microsoft.com/office/drawing/2014/main" id="{65551153-8ABD-6B0A-8638-CCDF9FC75CD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6" name="Straight Connector 575">
                    <a:extLst>
                      <a:ext uri="{FF2B5EF4-FFF2-40B4-BE49-F238E27FC236}">
                        <a16:creationId xmlns:a16="http://schemas.microsoft.com/office/drawing/2014/main" id="{0FAA8A13-BB65-82DC-5710-19271E215A1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7" name="Straight Connector 576">
                    <a:extLst>
                      <a:ext uri="{FF2B5EF4-FFF2-40B4-BE49-F238E27FC236}">
                        <a16:creationId xmlns:a16="http://schemas.microsoft.com/office/drawing/2014/main" id="{980DDE16-95F7-FE58-4B52-B99DE1B2CDA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8" name="Straight Connector 577">
                    <a:extLst>
                      <a:ext uri="{FF2B5EF4-FFF2-40B4-BE49-F238E27FC236}">
                        <a16:creationId xmlns:a16="http://schemas.microsoft.com/office/drawing/2014/main" id="{1C0CE4AD-2728-729F-3DA3-1765557167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04" name="Group 503">
                  <a:extLst>
                    <a:ext uri="{FF2B5EF4-FFF2-40B4-BE49-F238E27FC236}">
                      <a16:creationId xmlns:a16="http://schemas.microsoft.com/office/drawing/2014/main" id="{C01973E3-0C12-1B59-F1A5-72467611AD36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567" name="Rectangle 566">
                    <a:extLst>
                      <a:ext uri="{FF2B5EF4-FFF2-40B4-BE49-F238E27FC236}">
                        <a16:creationId xmlns:a16="http://schemas.microsoft.com/office/drawing/2014/main" id="{B85CB7D8-EE41-F935-C484-6548CB019C49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68" name="Rectangle 567">
                    <a:extLst>
                      <a:ext uri="{FF2B5EF4-FFF2-40B4-BE49-F238E27FC236}">
                        <a16:creationId xmlns:a16="http://schemas.microsoft.com/office/drawing/2014/main" id="{B174DA16-2FA1-FAB4-02B6-CA614AE2409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569" name="Straight Connector 568">
                    <a:extLst>
                      <a:ext uri="{FF2B5EF4-FFF2-40B4-BE49-F238E27FC236}">
                        <a16:creationId xmlns:a16="http://schemas.microsoft.com/office/drawing/2014/main" id="{3EA151B8-47B2-8132-27B7-7E26590ADB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0" name="Straight Connector 569">
                    <a:extLst>
                      <a:ext uri="{FF2B5EF4-FFF2-40B4-BE49-F238E27FC236}">
                        <a16:creationId xmlns:a16="http://schemas.microsoft.com/office/drawing/2014/main" id="{5EF71BCC-4DC5-EA81-861C-D975FF13FD5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1" name="Straight Connector 570">
                    <a:extLst>
                      <a:ext uri="{FF2B5EF4-FFF2-40B4-BE49-F238E27FC236}">
                        <a16:creationId xmlns:a16="http://schemas.microsoft.com/office/drawing/2014/main" id="{1897114D-2183-EDE2-71F9-E0D823D89D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2" name="Straight Connector 571">
                    <a:extLst>
                      <a:ext uri="{FF2B5EF4-FFF2-40B4-BE49-F238E27FC236}">
                        <a16:creationId xmlns:a16="http://schemas.microsoft.com/office/drawing/2014/main" id="{5C8E1883-8E6B-E509-255A-D69C78A3410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05" name="Group 504">
                  <a:extLst>
                    <a:ext uri="{FF2B5EF4-FFF2-40B4-BE49-F238E27FC236}">
                      <a16:creationId xmlns:a16="http://schemas.microsoft.com/office/drawing/2014/main" id="{BA0CECC5-6F80-5962-A380-A7172DC94709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551" name="Rectangle 550">
                    <a:extLst>
                      <a:ext uri="{FF2B5EF4-FFF2-40B4-BE49-F238E27FC236}">
                        <a16:creationId xmlns:a16="http://schemas.microsoft.com/office/drawing/2014/main" id="{E2171774-B5BC-7CE3-DFFF-A147889925F2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52" name="Rectangle 551">
                    <a:extLst>
                      <a:ext uri="{FF2B5EF4-FFF2-40B4-BE49-F238E27FC236}">
                        <a16:creationId xmlns:a16="http://schemas.microsoft.com/office/drawing/2014/main" id="{D802EBCE-959A-00A0-C379-2876400A13D2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553" name="Straight Connector 552">
                    <a:extLst>
                      <a:ext uri="{FF2B5EF4-FFF2-40B4-BE49-F238E27FC236}">
                        <a16:creationId xmlns:a16="http://schemas.microsoft.com/office/drawing/2014/main" id="{501197D2-4BAE-E5D8-5760-AEB04F28AF1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4" name="Straight Connector 563">
                    <a:extLst>
                      <a:ext uri="{FF2B5EF4-FFF2-40B4-BE49-F238E27FC236}">
                        <a16:creationId xmlns:a16="http://schemas.microsoft.com/office/drawing/2014/main" id="{E47DC4B9-DDE8-ECA7-2B9F-40E3A1373BC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5" name="Straight Connector 564">
                    <a:extLst>
                      <a:ext uri="{FF2B5EF4-FFF2-40B4-BE49-F238E27FC236}">
                        <a16:creationId xmlns:a16="http://schemas.microsoft.com/office/drawing/2014/main" id="{7FDE447F-F9FE-53DE-E313-DAD2C234B87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66" name="Straight Connector 565">
                    <a:extLst>
                      <a:ext uri="{FF2B5EF4-FFF2-40B4-BE49-F238E27FC236}">
                        <a16:creationId xmlns:a16="http://schemas.microsoft.com/office/drawing/2014/main" id="{D88D134D-38F5-D23D-F006-49D2DF5801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506" name="Group 505">
                  <a:extLst>
                    <a:ext uri="{FF2B5EF4-FFF2-40B4-BE49-F238E27FC236}">
                      <a16:creationId xmlns:a16="http://schemas.microsoft.com/office/drawing/2014/main" id="{98DE800D-0091-1462-4E2D-CA5BD83D204E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507" name="Rectangle 506">
                    <a:extLst>
                      <a:ext uri="{FF2B5EF4-FFF2-40B4-BE49-F238E27FC236}">
                        <a16:creationId xmlns:a16="http://schemas.microsoft.com/office/drawing/2014/main" id="{998DED54-DD18-C461-3AC1-B7AA3D859B9F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508" name="Rectangle 507">
                    <a:extLst>
                      <a:ext uri="{FF2B5EF4-FFF2-40B4-BE49-F238E27FC236}">
                        <a16:creationId xmlns:a16="http://schemas.microsoft.com/office/drawing/2014/main" id="{024493B7-D11D-65E1-6403-DD1656231335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547" name="Straight Connector 546">
                    <a:extLst>
                      <a:ext uri="{FF2B5EF4-FFF2-40B4-BE49-F238E27FC236}">
                        <a16:creationId xmlns:a16="http://schemas.microsoft.com/office/drawing/2014/main" id="{F3A07F9C-44FB-38D8-7825-C5F00CD9C5E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8" name="Straight Connector 547">
                    <a:extLst>
                      <a:ext uri="{FF2B5EF4-FFF2-40B4-BE49-F238E27FC236}">
                        <a16:creationId xmlns:a16="http://schemas.microsoft.com/office/drawing/2014/main" id="{EC05375C-0276-B61E-4C05-8990FC4AD29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9" name="Straight Connector 548">
                    <a:extLst>
                      <a:ext uri="{FF2B5EF4-FFF2-40B4-BE49-F238E27FC236}">
                        <a16:creationId xmlns:a16="http://schemas.microsoft.com/office/drawing/2014/main" id="{16BD9466-D2E7-BC16-FE19-2A423688384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0" name="Straight Connector 549">
                    <a:extLst>
                      <a:ext uri="{FF2B5EF4-FFF2-40B4-BE49-F238E27FC236}">
                        <a16:creationId xmlns:a16="http://schemas.microsoft.com/office/drawing/2014/main" id="{78CAF6E2-339E-4FA8-F4BA-61A6C5101DB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462" name="Group 461">
                <a:extLst>
                  <a:ext uri="{FF2B5EF4-FFF2-40B4-BE49-F238E27FC236}">
                    <a16:creationId xmlns:a16="http://schemas.microsoft.com/office/drawing/2014/main" id="{858BE665-25D7-139F-2FC5-43D886B0052D}"/>
                  </a:ext>
                </a:extLst>
              </p:cNvPr>
              <p:cNvGrpSpPr/>
              <p:nvPr/>
            </p:nvGrpSpPr>
            <p:grpSpPr>
              <a:xfrm>
                <a:off x="2415406" y="4738328"/>
                <a:ext cx="670433" cy="147318"/>
                <a:chOff x="2415406" y="4224213"/>
                <a:chExt cx="670433" cy="147318"/>
              </a:xfrm>
            </p:grpSpPr>
            <p:grpSp>
              <p:nvGrpSpPr>
                <p:cNvPr id="463" name="Group 462">
                  <a:extLst>
                    <a:ext uri="{FF2B5EF4-FFF2-40B4-BE49-F238E27FC236}">
                      <a16:creationId xmlns:a16="http://schemas.microsoft.com/office/drawing/2014/main" id="{9007A6B9-CF88-2F50-8F25-075FDB51BF3C}"/>
                    </a:ext>
                  </a:extLst>
                </p:cNvPr>
                <p:cNvGrpSpPr/>
                <p:nvPr/>
              </p:nvGrpSpPr>
              <p:grpSpPr>
                <a:xfrm>
                  <a:off x="2930751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496" name="Rectangle 495">
                    <a:extLst>
                      <a:ext uri="{FF2B5EF4-FFF2-40B4-BE49-F238E27FC236}">
                        <a16:creationId xmlns:a16="http://schemas.microsoft.com/office/drawing/2014/main" id="{D992008F-9E0D-AD96-7C80-29EA630CC893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97" name="Rectangle 496">
                    <a:extLst>
                      <a:ext uri="{FF2B5EF4-FFF2-40B4-BE49-F238E27FC236}">
                        <a16:creationId xmlns:a16="http://schemas.microsoft.com/office/drawing/2014/main" id="{2FD95A10-6009-B6EB-5D6C-D099F87A116B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498" name="Straight Connector 497">
                    <a:extLst>
                      <a:ext uri="{FF2B5EF4-FFF2-40B4-BE49-F238E27FC236}">
                        <a16:creationId xmlns:a16="http://schemas.microsoft.com/office/drawing/2014/main" id="{9B4B29E1-E5B8-3383-AEDB-E89BADEFBAA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9" name="Straight Connector 498">
                    <a:extLst>
                      <a:ext uri="{FF2B5EF4-FFF2-40B4-BE49-F238E27FC236}">
                        <a16:creationId xmlns:a16="http://schemas.microsoft.com/office/drawing/2014/main" id="{EFE8C983-D10D-0828-2605-17DB47D85A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0" name="Straight Connector 499">
                    <a:extLst>
                      <a:ext uri="{FF2B5EF4-FFF2-40B4-BE49-F238E27FC236}">
                        <a16:creationId xmlns:a16="http://schemas.microsoft.com/office/drawing/2014/main" id="{BEAA30C1-C914-C583-995B-05BBDF212B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1" name="Straight Connector 500">
                    <a:extLst>
                      <a:ext uri="{FF2B5EF4-FFF2-40B4-BE49-F238E27FC236}">
                        <a16:creationId xmlns:a16="http://schemas.microsoft.com/office/drawing/2014/main" id="{77CBE417-2709-5CCC-4F21-FA5446B613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64" name="Group 463">
                  <a:extLst>
                    <a:ext uri="{FF2B5EF4-FFF2-40B4-BE49-F238E27FC236}">
                      <a16:creationId xmlns:a16="http://schemas.microsoft.com/office/drawing/2014/main" id="{7762362E-189B-01EF-4327-DD753FF467D3}"/>
                    </a:ext>
                  </a:extLst>
                </p:cNvPr>
                <p:cNvGrpSpPr/>
                <p:nvPr/>
              </p:nvGrpSpPr>
              <p:grpSpPr>
                <a:xfrm>
                  <a:off x="2801914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490" name="Rectangle 489">
                    <a:extLst>
                      <a:ext uri="{FF2B5EF4-FFF2-40B4-BE49-F238E27FC236}">
                        <a16:creationId xmlns:a16="http://schemas.microsoft.com/office/drawing/2014/main" id="{EC8B2E04-CD1F-DF46-5F24-73347DBB88D6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91" name="Rectangle 490">
                    <a:extLst>
                      <a:ext uri="{FF2B5EF4-FFF2-40B4-BE49-F238E27FC236}">
                        <a16:creationId xmlns:a16="http://schemas.microsoft.com/office/drawing/2014/main" id="{85D7E992-C164-0679-63A3-8CB672B3DA80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492" name="Straight Connector 491">
                    <a:extLst>
                      <a:ext uri="{FF2B5EF4-FFF2-40B4-BE49-F238E27FC236}">
                        <a16:creationId xmlns:a16="http://schemas.microsoft.com/office/drawing/2014/main" id="{C22A73D6-8981-6AB9-038E-42B889026B7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3" name="Straight Connector 492">
                    <a:extLst>
                      <a:ext uri="{FF2B5EF4-FFF2-40B4-BE49-F238E27FC236}">
                        <a16:creationId xmlns:a16="http://schemas.microsoft.com/office/drawing/2014/main" id="{E6C7B848-9C65-DD45-BF35-4D68BB8D629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4" name="Straight Connector 493">
                    <a:extLst>
                      <a:ext uri="{FF2B5EF4-FFF2-40B4-BE49-F238E27FC236}">
                        <a16:creationId xmlns:a16="http://schemas.microsoft.com/office/drawing/2014/main" id="{F8BE3FCB-DCF3-1DC5-FAAF-45334FD5917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5" name="Straight Connector 494">
                    <a:extLst>
                      <a:ext uri="{FF2B5EF4-FFF2-40B4-BE49-F238E27FC236}">
                        <a16:creationId xmlns:a16="http://schemas.microsoft.com/office/drawing/2014/main" id="{A20E6011-061F-3F2B-F0AE-5903FDF9D9B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65" name="Group 464">
                  <a:extLst>
                    <a:ext uri="{FF2B5EF4-FFF2-40B4-BE49-F238E27FC236}">
                      <a16:creationId xmlns:a16="http://schemas.microsoft.com/office/drawing/2014/main" id="{ABEBEF2A-8170-A9D1-B035-15F18071ECC9}"/>
                    </a:ext>
                  </a:extLst>
                </p:cNvPr>
                <p:cNvGrpSpPr/>
                <p:nvPr/>
              </p:nvGrpSpPr>
              <p:grpSpPr>
                <a:xfrm>
                  <a:off x="2673078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484" name="Rectangle 483">
                    <a:extLst>
                      <a:ext uri="{FF2B5EF4-FFF2-40B4-BE49-F238E27FC236}">
                        <a16:creationId xmlns:a16="http://schemas.microsoft.com/office/drawing/2014/main" id="{3ADE82DD-DDAB-497A-84F5-C71D9FD48573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85" name="Rectangle 484">
                    <a:extLst>
                      <a:ext uri="{FF2B5EF4-FFF2-40B4-BE49-F238E27FC236}">
                        <a16:creationId xmlns:a16="http://schemas.microsoft.com/office/drawing/2014/main" id="{4C4440C7-9B67-FCA2-257B-4F303FAD9137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486" name="Straight Connector 485">
                    <a:extLst>
                      <a:ext uri="{FF2B5EF4-FFF2-40B4-BE49-F238E27FC236}">
                        <a16:creationId xmlns:a16="http://schemas.microsoft.com/office/drawing/2014/main" id="{DA1AB0C3-558E-15DE-1991-C0F0F5DF757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7" name="Straight Connector 486">
                    <a:extLst>
                      <a:ext uri="{FF2B5EF4-FFF2-40B4-BE49-F238E27FC236}">
                        <a16:creationId xmlns:a16="http://schemas.microsoft.com/office/drawing/2014/main" id="{D8B0AEE0-45AA-B38C-C410-2C040C232E0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8" name="Straight Connector 487">
                    <a:extLst>
                      <a:ext uri="{FF2B5EF4-FFF2-40B4-BE49-F238E27FC236}">
                        <a16:creationId xmlns:a16="http://schemas.microsoft.com/office/drawing/2014/main" id="{A7204DC4-03A1-9E8E-80A3-8775CE7F8F7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9" name="Straight Connector 488">
                    <a:extLst>
                      <a:ext uri="{FF2B5EF4-FFF2-40B4-BE49-F238E27FC236}">
                        <a16:creationId xmlns:a16="http://schemas.microsoft.com/office/drawing/2014/main" id="{F0A5A9C5-F18B-807A-A425-4D002C77967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66" name="Group 465">
                  <a:extLst>
                    <a:ext uri="{FF2B5EF4-FFF2-40B4-BE49-F238E27FC236}">
                      <a16:creationId xmlns:a16="http://schemas.microsoft.com/office/drawing/2014/main" id="{280D631A-1ADB-3424-67F9-F46FB2B658B3}"/>
                    </a:ext>
                  </a:extLst>
                </p:cNvPr>
                <p:cNvGrpSpPr/>
                <p:nvPr/>
              </p:nvGrpSpPr>
              <p:grpSpPr>
                <a:xfrm>
                  <a:off x="2544242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474" name="Rectangle 473">
                    <a:extLst>
                      <a:ext uri="{FF2B5EF4-FFF2-40B4-BE49-F238E27FC236}">
                        <a16:creationId xmlns:a16="http://schemas.microsoft.com/office/drawing/2014/main" id="{2AC7F271-7B0D-3ED0-FAE6-13C5491E4E31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75" name="Rectangle 474">
                    <a:extLst>
                      <a:ext uri="{FF2B5EF4-FFF2-40B4-BE49-F238E27FC236}">
                        <a16:creationId xmlns:a16="http://schemas.microsoft.com/office/drawing/2014/main" id="{0C94EA62-0F05-A9A1-72C8-73CFB1C77F7D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476" name="Straight Connector 475">
                    <a:extLst>
                      <a:ext uri="{FF2B5EF4-FFF2-40B4-BE49-F238E27FC236}">
                        <a16:creationId xmlns:a16="http://schemas.microsoft.com/office/drawing/2014/main" id="{61341802-5E86-7DA1-7D02-67D3638F28A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7" name="Straight Connector 476">
                    <a:extLst>
                      <a:ext uri="{FF2B5EF4-FFF2-40B4-BE49-F238E27FC236}">
                        <a16:creationId xmlns:a16="http://schemas.microsoft.com/office/drawing/2014/main" id="{C0BFCF61-DD94-6C54-ABC7-465320943FF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8" name="Straight Connector 477">
                    <a:extLst>
                      <a:ext uri="{FF2B5EF4-FFF2-40B4-BE49-F238E27FC236}">
                        <a16:creationId xmlns:a16="http://schemas.microsoft.com/office/drawing/2014/main" id="{2EF51C29-135E-F4ED-5BF6-FDD7A001FD7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3" name="Straight Connector 482">
                    <a:extLst>
                      <a:ext uri="{FF2B5EF4-FFF2-40B4-BE49-F238E27FC236}">
                        <a16:creationId xmlns:a16="http://schemas.microsoft.com/office/drawing/2014/main" id="{315EE7D7-3611-C9AF-897C-FEE8088DC2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67" name="Group 466">
                  <a:extLst>
                    <a:ext uri="{FF2B5EF4-FFF2-40B4-BE49-F238E27FC236}">
                      <a16:creationId xmlns:a16="http://schemas.microsoft.com/office/drawing/2014/main" id="{9CF5C196-3311-0873-699D-BEEE0D9374AD}"/>
                    </a:ext>
                  </a:extLst>
                </p:cNvPr>
                <p:cNvGrpSpPr/>
                <p:nvPr/>
              </p:nvGrpSpPr>
              <p:grpSpPr>
                <a:xfrm>
                  <a:off x="2415406" y="4224213"/>
                  <a:ext cx="155088" cy="147318"/>
                  <a:chOff x="2761326" y="4610654"/>
                  <a:chExt cx="495525" cy="470691"/>
                </a:xfrm>
              </p:grpSpPr>
              <p:sp>
                <p:nvSpPr>
                  <p:cNvPr id="468" name="Rectangle 467">
                    <a:extLst>
                      <a:ext uri="{FF2B5EF4-FFF2-40B4-BE49-F238E27FC236}">
                        <a16:creationId xmlns:a16="http://schemas.microsoft.com/office/drawing/2014/main" id="{E6C23CA6-736A-BDAB-A88A-C6FE75F6346C}"/>
                      </a:ext>
                    </a:extLst>
                  </p:cNvPr>
                  <p:cNvSpPr/>
                  <p:nvPr/>
                </p:nvSpPr>
                <p:spPr>
                  <a:xfrm>
                    <a:off x="2766170" y="4610654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469" name="Rectangle 468">
                    <a:extLst>
                      <a:ext uri="{FF2B5EF4-FFF2-40B4-BE49-F238E27FC236}">
                        <a16:creationId xmlns:a16="http://schemas.microsoft.com/office/drawing/2014/main" id="{1F4BEABC-A47B-6E90-496A-4DFB2E0844CB}"/>
                      </a:ext>
                    </a:extLst>
                  </p:cNvPr>
                  <p:cNvSpPr/>
                  <p:nvPr/>
                </p:nvSpPr>
                <p:spPr>
                  <a:xfrm>
                    <a:off x="2845343" y="4669357"/>
                    <a:ext cx="411508" cy="411507"/>
                  </a:xfrm>
                  <a:prstGeom prst="rect">
                    <a:avLst/>
                  </a:prstGeom>
                  <a:noFill/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470" name="Straight Connector 469">
                    <a:extLst>
                      <a:ext uri="{FF2B5EF4-FFF2-40B4-BE49-F238E27FC236}">
                        <a16:creationId xmlns:a16="http://schemas.microsoft.com/office/drawing/2014/main" id="{0D242F4B-42A0-59EF-9BB1-1D767A783C5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6170" y="4611308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1" name="Straight Connector 470">
                    <a:extLst>
                      <a:ext uri="{FF2B5EF4-FFF2-40B4-BE49-F238E27FC236}">
                        <a16:creationId xmlns:a16="http://schemas.microsoft.com/office/drawing/2014/main" id="{2B715F38-B3D1-F630-EC7A-69866DE9F8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1326" y="5021046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2" name="Straight Connector 471">
                    <a:extLst>
                      <a:ext uri="{FF2B5EF4-FFF2-40B4-BE49-F238E27FC236}">
                        <a16:creationId xmlns:a16="http://schemas.microsoft.com/office/drawing/2014/main" id="{BBD826FF-A02E-2274-A3BD-EB127F8FB47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5162" y="4610654"/>
                    <a:ext cx="79280" cy="56771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3" name="Straight Connector 472">
                    <a:extLst>
                      <a:ext uri="{FF2B5EF4-FFF2-40B4-BE49-F238E27FC236}">
                        <a16:creationId xmlns:a16="http://schemas.microsoft.com/office/drawing/2014/main" id="{05B7A5DC-7D0C-635C-3042-FE2A94113D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170318" y="5020392"/>
                    <a:ext cx="84206" cy="60299"/>
                  </a:xfrm>
                  <a:prstGeom prst="line">
                    <a:avLst/>
                  </a:prstGeom>
                  <a:ln w="3175">
                    <a:solidFill>
                      <a:schemeClr val="accent3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</p:grpSp>
      <p:sp>
        <p:nvSpPr>
          <p:cNvPr id="367" name="Oval 366">
            <a:extLst>
              <a:ext uri="{FF2B5EF4-FFF2-40B4-BE49-F238E27FC236}">
                <a16:creationId xmlns:a16="http://schemas.microsoft.com/office/drawing/2014/main" id="{F6A1DA6E-53A6-39B4-485E-03EFD2847630}"/>
              </a:ext>
            </a:extLst>
          </p:cNvPr>
          <p:cNvSpPr/>
          <p:nvPr/>
        </p:nvSpPr>
        <p:spPr>
          <a:xfrm>
            <a:off x="6688335" y="1236414"/>
            <a:ext cx="291908" cy="291909"/>
          </a:xfrm>
          <a:prstGeom prst="ellipse">
            <a:avLst/>
          </a:prstGeom>
          <a:solidFill>
            <a:srgbClr val="C00000">
              <a:alpha val="25098"/>
            </a:srgbClr>
          </a:solidFill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Triangle 2427">
            <a:extLst>
              <a:ext uri="{FF2B5EF4-FFF2-40B4-BE49-F238E27FC236}">
                <a16:creationId xmlns:a16="http://schemas.microsoft.com/office/drawing/2014/main" id="{CCC60DD7-1F04-2189-0644-C84DB256F2E1}"/>
              </a:ext>
            </a:extLst>
          </p:cNvPr>
          <p:cNvSpPr/>
          <p:nvPr/>
        </p:nvSpPr>
        <p:spPr>
          <a:xfrm rot="10800000">
            <a:off x="6795672" y="1342283"/>
            <a:ext cx="77234" cy="85214"/>
          </a:xfrm>
          <a:prstGeom prst="triangle">
            <a:avLst/>
          </a:prstGeom>
          <a:solidFill>
            <a:srgbClr val="C0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69" name="Group 368">
            <a:extLst>
              <a:ext uri="{FF2B5EF4-FFF2-40B4-BE49-F238E27FC236}">
                <a16:creationId xmlns:a16="http://schemas.microsoft.com/office/drawing/2014/main" id="{8353B3B9-BA25-3395-3CE0-2CD351B564ED}"/>
              </a:ext>
            </a:extLst>
          </p:cNvPr>
          <p:cNvGrpSpPr/>
          <p:nvPr/>
        </p:nvGrpSpPr>
        <p:grpSpPr>
          <a:xfrm rot="10800000">
            <a:off x="6812577" y="1498990"/>
            <a:ext cx="333934" cy="244294"/>
            <a:chOff x="5878286" y="1531361"/>
            <a:chExt cx="642215" cy="515310"/>
          </a:xfrm>
        </p:grpSpPr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08D56EA2-E6A2-CA55-2BED-89FA178C2259}"/>
                </a:ext>
              </a:extLst>
            </p:cNvPr>
            <p:cNvCxnSpPr/>
            <p:nvPr/>
          </p:nvCxnSpPr>
          <p:spPr>
            <a:xfrm>
              <a:off x="6092512" y="1531361"/>
              <a:ext cx="6866" cy="515310"/>
            </a:xfrm>
            <a:prstGeom prst="line">
              <a:avLst/>
            </a:prstGeom>
            <a:ln w="19050">
              <a:solidFill>
                <a:schemeClr val="accent5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DB2589EB-163E-D722-A05B-DF5162052F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5945" y="1850164"/>
              <a:ext cx="424556" cy="190637"/>
            </a:xfrm>
            <a:prstGeom prst="line">
              <a:avLst/>
            </a:prstGeom>
            <a:ln w="19050">
              <a:solidFill>
                <a:schemeClr val="accent5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52" name="Straight Connector 451">
              <a:extLst>
                <a:ext uri="{FF2B5EF4-FFF2-40B4-BE49-F238E27FC236}">
                  <a16:creationId xmlns:a16="http://schemas.microsoft.com/office/drawing/2014/main" id="{9BEC6571-E2CA-50EC-3ABB-8E24D3FCBC4C}"/>
                </a:ext>
              </a:extLst>
            </p:cNvPr>
            <p:cNvCxnSpPr>
              <a:cxnSpLocks/>
            </p:cNvCxnSpPr>
            <p:nvPr/>
          </p:nvCxnSpPr>
          <p:spPr>
            <a:xfrm>
              <a:off x="5878286" y="1844294"/>
              <a:ext cx="642215" cy="0"/>
            </a:xfrm>
            <a:prstGeom prst="line">
              <a:avLst/>
            </a:prstGeom>
            <a:ln w="19050">
              <a:solidFill>
                <a:schemeClr val="accent5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53" name="Straight Connector 452">
              <a:extLst>
                <a:ext uri="{FF2B5EF4-FFF2-40B4-BE49-F238E27FC236}">
                  <a16:creationId xmlns:a16="http://schemas.microsoft.com/office/drawing/2014/main" id="{BBC55DCE-81E9-C24C-16FB-3D97D57628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78286" y="1642905"/>
              <a:ext cx="0" cy="195519"/>
            </a:xfrm>
            <a:prstGeom prst="line">
              <a:avLst/>
            </a:prstGeom>
            <a:ln w="19050">
              <a:solidFill>
                <a:schemeClr val="accent5">
                  <a:lumMod val="60000"/>
                  <a:lumOff val="40000"/>
                </a:schemeClr>
              </a:solidFill>
              <a:prstDash val="sys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70" name="Group 369">
            <a:extLst>
              <a:ext uri="{FF2B5EF4-FFF2-40B4-BE49-F238E27FC236}">
                <a16:creationId xmlns:a16="http://schemas.microsoft.com/office/drawing/2014/main" id="{FDA57F3F-E78B-6CAB-4A3B-4C5E2ED130F2}"/>
              </a:ext>
            </a:extLst>
          </p:cNvPr>
          <p:cNvGrpSpPr/>
          <p:nvPr/>
        </p:nvGrpSpPr>
        <p:grpSpPr>
          <a:xfrm rot="5400000">
            <a:off x="6569082" y="1546422"/>
            <a:ext cx="366854" cy="177832"/>
            <a:chOff x="6308223" y="2016753"/>
            <a:chExt cx="705526" cy="342004"/>
          </a:xfrm>
        </p:grpSpPr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2A132057-343C-1149-A9EA-492C5C8D305E}"/>
                </a:ext>
              </a:extLst>
            </p:cNvPr>
            <p:cNvCxnSpPr/>
            <p:nvPr/>
          </p:nvCxnSpPr>
          <p:spPr>
            <a:xfrm flipH="1" flipV="1">
              <a:off x="6878221" y="2223229"/>
              <a:ext cx="135528" cy="135528"/>
            </a:xfrm>
            <a:prstGeom prst="line">
              <a:avLst/>
            </a:prstGeom>
            <a:ln w="28575">
              <a:solidFill>
                <a:srgbClr val="D81B5B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3E8DBAD-6470-1FE4-191C-ECA757004C3B}"/>
                </a:ext>
              </a:extLst>
            </p:cNvPr>
            <p:cNvCxnSpPr>
              <a:cxnSpLocks/>
            </p:cNvCxnSpPr>
            <p:nvPr/>
          </p:nvCxnSpPr>
          <p:spPr>
            <a:xfrm>
              <a:off x="6878221" y="2016753"/>
              <a:ext cx="0" cy="206476"/>
            </a:xfrm>
            <a:prstGeom prst="line">
              <a:avLst/>
            </a:prstGeom>
            <a:ln w="28575">
              <a:solidFill>
                <a:srgbClr val="D81B5B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9" name="Straight Connector 448">
              <a:extLst>
                <a:ext uri="{FF2B5EF4-FFF2-40B4-BE49-F238E27FC236}">
                  <a16:creationId xmlns:a16="http://schemas.microsoft.com/office/drawing/2014/main" id="{84790D50-E66E-8DC0-3959-7151F26DD6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08223" y="2027787"/>
              <a:ext cx="548640" cy="0"/>
            </a:xfrm>
            <a:prstGeom prst="line">
              <a:avLst/>
            </a:prstGeom>
            <a:ln w="28575">
              <a:solidFill>
                <a:srgbClr val="D81B5B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1" name="Oval 370">
            <a:extLst>
              <a:ext uri="{FF2B5EF4-FFF2-40B4-BE49-F238E27FC236}">
                <a16:creationId xmlns:a16="http://schemas.microsoft.com/office/drawing/2014/main" id="{8D7AD05C-876D-7C7C-373F-827DC060E112}"/>
              </a:ext>
            </a:extLst>
          </p:cNvPr>
          <p:cNvSpPr/>
          <p:nvPr/>
        </p:nvSpPr>
        <p:spPr>
          <a:xfrm rot="14059730">
            <a:off x="6689898" y="1962121"/>
            <a:ext cx="291909" cy="291908"/>
          </a:xfrm>
          <a:prstGeom prst="ellipse">
            <a:avLst/>
          </a:prstGeom>
          <a:solidFill>
            <a:srgbClr val="C00000">
              <a:alpha val="25098"/>
            </a:srgbClr>
          </a:solidFill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2" name="Triangle 2427">
            <a:extLst>
              <a:ext uri="{FF2B5EF4-FFF2-40B4-BE49-F238E27FC236}">
                <a16:creationId xmlns:a16="http://schemas.microsoft.com/office/drawing/2014/main" id="{6746ACD3-0B7B-2657-16FF-76FE869221CD}"/>
              </a:ext>
            </a:extLst>
          </p:cNvPr>
          <p:cNvSpPr/>
          <p:nvPr/>
        </p:nvSpPr>
        <p:spPr>
          <a:xfrm rot="3259730">
            <a:off x="6809801" y="2054724"/>
            <a:ext cx="77234" cy="85214"/>
          </a:xfrm>
          <a:prstGeom prst="triangle">
            <a:avLst/>
          </a:prstGeom>
          <a:solidFill>
            <a:srgbClr val="C0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3" name="Oval 372">
            <a:extLst>
              <a:ext uri="{FF2B5EF4-FFF2-40B4-BE49-F238E27FC236}">
                <a16:creationId xmlns:a16="http://schemas.microsoft.com/office/drawing/2014/main" id="{CA162383-5A8B-44BB-4404-ABF7DEA739E7}"/>
              </a:ext>
            </a:extLst>
          </p:cNvPr>
          <p:cNvSpPr/>
          <p:nvPr/>
        </p:nvSpPr>
        <p:spPr>
          <a:xfrm rot="5400000">
            <a:off x="7403302" y="1547813"/>
            <a:ext cx="291909" cy="291908"/>
          </a:xfrm>
          <a:prstGeom prst="ellipse">
            <a:avLst/>
          </a:prstGeom>
          <a:solidFill>
            <a:srgbClr val="C00000">
              <a:alpha val="25098"/>
            </a:srgbClr>
          </a:solidFill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Triangle 2427">
            <a:extLst>
              <a:ext uri="{FF2B5EF4-FFF2-40B4-BE49-F238E27FC236}">
                <a16:creationId xmlns:a16="http://schemas.microsoft.com/office/drawing/2014/main" id="{5536658C-FECA-CDA8-844C-A8C57B02A372}"/>
              </a:ext>
            </a:extLst>
          </p:cNvPr>
          <p:cNvSpPr/>
          <p:nvPr/>
        </p:nvSpPr>
        <p:spPr>
          <a:xfrm rot="16200000">
            <a:off x="7508113" y="1651160"/>
            <a:ext cx="77234" cy="85214"/>
          </a:xfrm>
          <a:prstGeom prst="triangle">
            <a:avLst/>
          </a:prstGeom>
          <a:solidFill>
            <a:srgbClr val="C0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5" name="Oval 374">
            <a:extLst>
              <a:ext uri="{FF2B5EF4-FFF2-40B4-BE49-F238E27FC236}">
                <a16:creationId xmlns:a16="http://schemas.microsoft.com/office/drawing/2014/main" id="{84B51490-2CB7-3197-A7CA-A7726365244A}"/>
              </a:ext>
            </a:extLst>
          </p:cNvPr>
          <p:cNvSpPr/>
          <p:nvPr/>
        </p:nvSpPr>
        <p:spPr>
          <a:xfrm rot="8100000">
            <a:off x="7302415" y="1964855"/>
            <a:ext cx="291908" cy="291909"/>
          </a:xfrm>
          <a:prstGeom prst="ellipse">
            <a:avLst/>
          </a:prstGeom>
          <a:solidFill>
            <a:srgbClr val="C00000">
              <a:alpha val="25098"/>
            </a:srgbClr>
          </a:solidFill>
          <a:ln w="63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6" name="Triangle 2427">
            <a:extLst>
              <a:ext uri="{FF2B5EF4-FFF2-40B4-BE49-F238E27FC236}">
                <a16:creationId xmlns:a16="http://schemas.microsoft.com/office/drawing/2014/main" id="{EC487F40-DE8C-8C89-9529-7A6C0C96F07A}"/>
              </a:ext>
            </a:extLst>
          </p:cNvPr>
          <p:cNvSpPr/>
          <p:nvPr/>
        </p:nvSpPr>
        <p:spPr>
          <a:xfrm rot="18900000">
            <a:off x="7407967" y="2066414"/>
            <a:ext cx="77234" cy="85214"/>
          </a:xfrm>
          <a:prstGeom prst="triangle">
            <a:avLst/>
          </a:prstGeom>
          <a:solidFill>
            <a:srgbClr val="C00000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77" name="Group 376">
            <a:extLst>
              <a:ext uri="{FF2B5EF4-FFF2-40B4-BE49-F238E27FC236}">
                <a16:creationId xmlns:a16="http://schemas.microsoft.com/office/drawing/2014/main" id="{0C2508FD-9F73-08F9-2BCB-ED978CF7FC1B}"/>
              </a:ext>
            </a:extLst>
          </p:cNvPr>
          <p:cNvGrpSpPr/>
          <p:nvPr/>
        </p:nvGrpSpPr>
        <p:grpSpPr>
          <a:xfrm rot="5400000">
            <a:off x="6893580" y="1655150"/>
            <a:ext cx="291909" cy="291908"/>
            <a:chOff x="6657124" y="2391404"/>
            <a:chExt cx="198334" cy="198334"/>
          </a:xfrm>
        </p:grpSpPr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5EB15A3D-AB42-C6BB-23D3-E0CF14F65DED}"/>
                </a:ext>
              </a:extLst>
            </p:cNvPr>
            <p:cNvSpPr/>
            <p:nvPr/>
          </p:nvSpPr>
          <p:spPr>
            <a:xfrm rot="5400000">
              <a:off x="6657124" y="2391404"/>
              <a:ext cx="198334" cy="198334"/>
            </a:xfrm>
            <a:prstGeom prst="ellipse">
              <a:avLst/>
            </a:prstGeom>
            <a:solidFill>
              <a:srgbClr val="2900E6">
                <a:alpha val="25098"/>
              </a:srgbClr>
            </a:solidFill>
            <a:ln w="6350">
              <a:solidFill>
                <a:srgbClr val="2900E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Triangle 2427">
              <a:extLst>
                <a:ext uri="{FF2B5EF4-FFF2-40B4-BE49-F238E27FC236}">
                  <a16:creationId xmlns:a16="http://schemas.microsoft.com/office/drawing/2014/main" id="{FB19D086-D71E-A69B-A39B-B0A0F9D3E4A7}"/>
                </a:ext>
              </a:extLst>
            </p:cNvPr>
            <p:cNvSpPr/>
            <p:nvPr/>
          </p:nvSpPr>
          <p:spPr>
            <a:xfrm rot="16200000">
              <a:off x="6728338" y="2461622"/>
              <a:ext cx="52476" cy="57898"/>
            </a:xfrm>
            <a:prstGeom prst="triangle">
              <a:avLst/>
            </a:prstGeom>
            <a:solidFill>
              <a:srgbClr val="2900E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78" name="Group 377">
            <a:extLst>
              <a:ext uri="{FF2B5EF4-FFF2-40B4-BE49-F238E27FC236}">
                <a16:creationId xmlns:a16="http://schemas.microsoft.com/office/drawing/2014/main" id="{679DC3F1-28F2-5DC9-7E2B-5B82BB48D4E0}"/>
              </a:ext>
            </a:extLst>
          </p:cNvPr>
          <p:cNvGrpSpPr/>
          <p:nvPr/>
        </p:nvGrpSpPr>
        <p:grpSpPr>
          <a:xfrm rot="18710065">
            <a:off x="7194682" y="1238428"/>
            <a:ext cx="291909" cy="291908"/>
            <a:chOff x="6657124" y="2391404"/>
            <a:chExt cx="198334" cy="198334"/>
          </a:xfrm>
        </p:grpSpPr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842F57E6-1C13-397B-831A-F4935CEE98AC}"/>
                </a:ext>
              </a:extLst>
            </p:cNvPr>
            <p:cNvSpPr/>
            <p:nvPr/>
          </p:nvSpPr>
          <p:spPr>
            <a:xfrm rot="5400000">
              <a:off x="6657124" y="2391404"/>
              <a:ext cx="198334" cy="198334"/>
            </a:xfrm>
            <a:prstGeom prst="ellipse">
              <a:avLst/>
            </a:prstGeom>
            <a:solidFill>
              <a:srgbClr val="2900E6">
                <a:alpha val="25098"/>
              </a:srgbClr>
            </a:solidFill>
            <a:ln w="6350">
              <a:solidFill>
                <a:srgbClr val="2900E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0" name="Triangle 2427">
              <a:extLst>
                <a:ext uri="{FF2B5EF4-FFF2-40B4-BE49-F238E27FC236}">
                  <a16:creationId xmlns:a16="http://schemas.microsoft.com/office/drawing/2014/main" id="{08E887CC-E498-7B52-8C2A-67154B0FFED3}"/>
                </a:ext>
              </a:extLst>
            </p:cNvPr>
            <p:cNvSpPr/>
            <p:nvPr/>
          </p:nvSpPr>
          <p:spPr>
            <a:xfrm rot="16200000">
              <a:off x="6728338" y="2461622"/>
              <a:ext cx="52476" cy="57898"/>
            </a:xfrm>
            <a:prstGeom prst="triangle">
              <a:avLst/>
            </a:prstGeom>
            <a:solidFill>
              <a:srgbClr val="2900E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045" name="Rounded Rectangle 2839">
            <a:extLst>
              <a:ext uri="{FF2B5EF4-FFF2-40B4-BE49-F238E27FC236}">
                <a16:creationId xmlns:a16="http://schemas.microsoft.com/office/drawing/2014/main" id="{9C29F4BC-6C3A-0254-0E84-DFF0078D2FCE}"/>
              </a:ext>
            </a:extLst>
          </p:cNvPr>
          <p:cNvSpPr/>
          <p:nvPr/>
        </p:nvSpPr>
        <p:spPr>
          <a:xfrm>
            <a:off x="6677098" y="895010"/>
            <a:ext cx="1053834" cy="190640"/>
          </a:xfrm>
          <a:prstGeom prst="roundRect">
            <a:avLst/>
          </a:prstGeom>
          <a:solidFill>
            <a:srgbClr val="D3BBB7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Explore</a:t>
            </a:r>
          </a:p>
        </p:txBody>
      </p:sp>
      <p:sp>
        <p:nvSpPr>
          <p:cNvPr id="3047" name="TextBox 3046">
            <a:extLst>
              <a:ext uri="{FF2B5EF4-FFF2-40B4-BE49-F238E27FC236}">
                <a16:creationId xmlns:a16="http://schemas.microsoft.com/office/drawing/2014/main" id="{1EE94893-9061-9854-806A-B02611AC3532}"/>
              </a:ext>
            </a:extLst>
          </p:cNvPr>
          <p:cNvSpPr txBox="1"/>
          <p:nvPr/>
        </p:nvSpPr>
        <p:spPr>
          <a:xfrm>
            <a:off x="6599103" y="2300639"/>
            <a:ext cx="1161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i="1">
                <a:latin typeface="Arial" panose="020B0604020202020204" pitchFamily="34" charset="0"/>
                <a:cs typeface="Arial" panose="020B0604020202020204" pitchFamily="34" charset="0"/>
              </a:rPr>
              <a:t>Systematically quantify how motility behaviors drive </a:t>
            </a:r>
          </a:p>
          <a:p>
            <a:pPr algn="ctr"/>
            <a:r>
              <a:rPr lang="en-US" sz="600" i="1">
                <a:latin typeface="Arial" panose="020B0604020202020204" pitchFamily="34" charset="0"/>
                <a:cs typeface="Arial" panose="020B0604020202020204" pitchFamily="34" charset="0"/>
              </a:rPr>
              <a:t>cell-cell interactions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6732B48-2C8B-C8F1-C2AD-AC2B821BF51F}"/>
              </a:ext>
            </a:extLst>
          </p:cNvPr>
          <p:cNvCxnSpPr>
            <a:cxnSpLocks/>
            <a:stCxn id="10" idx="6"/>
            <a:endCxn id="299" idx="1"/>
          </p:cNvCxnSpPr>
          <p:nvPr/>
        </p:nvCxnSpPr>
        <p:spPr>
          <a:xfrm>
            <a:off x="1840188" y="844504"/>
            <a:ext cx="341601" cy="1257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596" name="Group 3595">
            <a:extLst>
              <a:ext uri="{FF2B5EF4-FFF2-40B4-BE49-F238E27FC236}">
                <a16:creationId xmlns:a16="http://schemas.microsoft.com/office/drawing/2014/main" id="{42B5AE01-2521-2509-DC40-16A5FA6CA137}"/>
              </a:ext>
            </a:extLst>
          </p:cNvPr>
          <p:cNvGrpSpPr/>
          <p:nvPr/>
        </p:nvGrpSpPr>
        <p:grpSpPr>
          <a:xfrm>
            <a:off x="213497" y="2465241"/>
            <a:ext cx="515902" cy="356498"/>
            <a:chOff x="202040" y="1754879"/>
            <a:chExt cx="430909" cy="356498"/>
          </a:xfrm>
        </p:grpSpPr>
        <p:cxnSp>
          <p:nvCxnSpPr>
            <p:cNvPr id="3583" name="Straight Arrow Connector 3582">
              <a:extLst>
                <a:ext uri="{FF2B5EF4-FFF2-40B4-BE49-F238E27FC236}">
                  <a16:creationId xmlns:a16="http://schemas.microsoft.com/office/drawing/2014/main" id="{10C495B0-5B3E-1F48-11FC-292D3211EC78}"/>
                </a:ext>
              </a:extLst>
            </p:cNvPr>
            <p:cNvCxnSpPr>
              <a:cxnSpLocks/>
            </p:cNvCxnSpPr>
            <p:nvPr/>
          </p:nvCxnSpPr>
          <p:spPr>
            <a:xfrm>
              <a:off x="400301" y="1981293"/>
              <a:ext cx="122830" cy="0"/>
            </a:xfrm>
            <a:prstGeom prst="straightConnector1">
              <a:avLst/>
            </a:prstGeom>
            <a:ln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86" name="Straight Arrow Connector 3585">
              <a:extLst>
                <a:ext uri="{FF2B5EF4-FFF2-40B4-BE49-F238E27FC236}">
                  <a16:creationId xmlns:a16="http://schemas.microsoft.com/office/drawing/2014/main" id="{79DC0DBB-97E0-87D4-AC8A-A1D10FB1B3D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8473" y="1871091"/>
              <a:ext cx="0" cy="110202"/>
            </a:xfrm>
            <a:prstGeom prst="straightConnector1">
              <a:avLst/>
            </a:prstGeom>
            <a:ln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89" name="Straight Arrow Connector 3588">
              <a:extLst>
                <a:ext uri="{FF2B5EF4-FFF2-40B4-BE49-F238E27FC236}">
                  <a16:creationId xmlns:a16="http://schemas.microsoft.com/office/drawing/2014/main" id="{88DC5252-0FD4-B2B1-28E2-AE99822C53E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2699" y="1981293"/>
              <a:ext cx="59288" cy="63259"/>
            </a:xfrm>
            <a:prstGeom prst="straightConnector1">
              <a:avLst/>
            </a:prstGeom>
            <a:ln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592" name="TextBox 3591">
              <a:extLst>
                <a:ext uri="{FF2B5EF4-FFF2-40B4-BE49-F238E27FC236}">
                  <a16:creationId xmlns:a16="http://schemas.microsoft.com/office/drawing/2014/main" id="{F398C410-3CBB-C6A1-0BA3-0CC2A66988F6}"/>
                </a:ext>
              </a:extLst>
            </p:cNvPr>
            <p:cNvSpPr txBox="1"/>
            <p:nvPr/>
          </p:nvSpPr>
          <p:spPr>
            <a:xfrm>
              <a:off x="446572" y="1902036"/>
              <a:ext cx="18637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  <a:t>x</a:t>
              </a:r>
            </a:p>
          </p:txBody>
        </p:sp>
        <p:sp>
          <p:nvSpPr>
            <p:cNvPr id="3593" name="TextBox 3592">
              <a:extLst>
                <a:ext uri="{FF2B5EF4-FFF2-40B4-BE49-F238E27FC236}">
                  <a16:creationId xmlns:a16="http://schemas.microsoft.com/office/drawing/2014/main" id="{8DD563C9-1C8A-BB5B-47F3-9F93354F5094}"/>
                </a:ext>
              </a:extLst>
            </p:cNvPr>
            <p:cNvSpPr txBox="1"/>
            <p:nvPr/>
          </p:nvSpPr>
          <p:spPr>
            <a:xfrm>
              <a:off x="283249" y="1754879"/>
              <a:ext cx="18637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  <a:t>y</a:t>
              </a:r>
            </a:p>
          </p:txBody>
        </p:sp>
        <p:sp>
          <p:nvSpPr>
            <p:cNvPr id="3594" name="TextBox 3593">
              <a:extLst>
                <a:ext uri="{FF2B5EF4-FFF2-40B4-BE49-F238E27FC236}">
                  <a16:creationId xmlns:a16="http://schemas.microsoft.com/office/drawing/2014/main" id="{852300FE-F1ED-6B18-CB69-B4C791CADE32}"/>
                </a:ext>
              </a:extLst>
            </p:cNvPr>
            <p:cNvSpPr txBox="1"/>
            <p:nvPr/>
          </p:nvSpPr>
          <p:spPr>
            <a:xfrm>
              <a:off x="202040" y="1926711"/>
              <a:ext cx="186377" cy="1846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E2E86DE-DD27-78EB-D56B-813428EE4277}"/>
              </a:ext>
            </a:extLst>
          </p:cNvPr>
          <p:cNvGrpSpPr/>
          <p:nvPr/>
        </p:nvGrpSpPr>
        <p:grpSpPr>
          <a:xfrm>
            <a:off x="5053417" y="692001"/>
            <a:ext cx="1483185" cy="1931910"/>
            <a:chOff x="5090557" y="692001"/>
            <a:chExt cx="1483185" cy="1931910"/>
          </a:xfrm>
        </p:grpSpPr>
        <p:cxnSp>
          <p:nvCxnSpPr>
            <p:cNvPr id="353" name="Straight Arrow Connector 352">
              <a:extLst>
                <a:ext uri="{FF2B5EF4-FFF2-40B4-BE49-F238E27FC236}">
                  <a16:creationId xmlns:a16="http://schemas.microsoft.com/office/drawing/2014/main" id="{9CADC49B-23D7-A5FC-2673-8B93868FA386}"/>
                </a:ext>
              </a:extLst>
            </p:cNvPr>
            <p:cNvCxnSpPr>
              <a:cxnSpLocks/>
            </p:cNvCxnSpPr>
            <p:nvPr/>
          </p:nvCxnSpPr>
          <p:spPr>
            <a:xfrm>
              <a:off x="5254990" y="942760"/>
              <a:ext cx="0" cy="1108826"/>
            </a:xfrm>
            <a:prstGeom prst="straightConnector1">
              <a:avLst/>
            </a:prstGeom>
            <a:ln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2" name="Straight Arrow Connector 361">
              <a:extLst>
                <a:ext uri="{FF2B5EF4-FFF2-40B4-BE49-F238E27FC236}">
                  <a16:creationId xmlns:a16="http://schemas.microsoft.com/office/drawing/2014/main" id="{B63B4CA4-83CC-C028-279B-07E2DE8341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09152" y="1236412"/>
              <a:ext cx="0" cy="1149457"/>
            </a:xfrm>
            <a:prstGeom prst="straightConnector1">
              <a:avLst/>
            </a:prstGeom>
            <a:ln w="0"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" name="Rounded Rectangle 2839">
              <a:extLst>
                <a:ext uri="{FF2B5EF4-FFF2-40B4-BE49-F238E27FC236}">
                  <a16:creationId xmlns:a16="http://schemas.microsoft.com/office/drawing/2014/main" id="{907120EB-80FD-4218-D439-88A5A4F7F205}"/>
                </a:ext>
              </a:extLst>
            </p:cNvPr>
            <p:cNvSpPr/>
            <p:nvPr/>
          </p:nvSpPr>
          <p:spPr>
            <a:xfrm>
              <a:off x="5152832" y="692001"/>
              <a:ext cx="1227365" cy="237718"/>
            </a:xfrm>
            <a:prstGeom prst="roundRect">
              <a:avLst/>
            </a:prstGeom>
            <a:solidFill>
              <a:schemeClr val="bg2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Measure density of labelled GCBs and </a:t>
              </a:r>
              <a:r>
                <a:rPr lang="en-US" sz="60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Tfhs</a:t>
              </a:r>
              <a:r>
                <a:rPr lang="en-US" sz="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.</a:t>
              </a:r>
            </a:p>
          </p:txBody>
        </p:sp>
        <p:sp>
          <p:nvSpPr>
            <p:cNvPr id="34" name="Rounded Rectangle 2839">
              <a:extLst>
                <a:ext uri="{FF2B5EF4-FFF2-40B4-BE49-F238E27FC236}">
                  <a16:creationId xmlns:a16="http://schemas.microsoft.com/office/drawing/2014/main" id="{1521B86A-7493-09DA-3F66-2465A014FEFF}"/>
                </a:ext>
              </a:extLst>
            </p:cNvPr>
            <p:cNvSpPr/>
            <p:nvPr/>
          </p:nvSpPr>
          <p:spPr>
            <a:xfrm>
              <a:off x="5439656" y="998694"/>
              <a:ext cx="1038764" cy="237718"/>
            </a:xfrm>
            <a:prstGeom prst="roundRect">
              <a:avLst/>
            </a:prstGeom>
            <a:solidFill>
              <a:schemeClr val="bg2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Measure labelled GCB </a:t>
              </a:r>
              <a:r>
                <a:rPr lang="en-US" sz="60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Tfh</a:t>
              </a:r>
              <a:r>
                <a:rPr lang="en-US" sz="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interactions</a:t>
              </a:r>
            </a:p>
          </p:txBody>
        </p:sp>
        <p:sp>
          <p:nvSpPr>
            <p:cNvPr id="30" name="Rounded Rectangle 2839">
              <a:extLst>
                <a:ext uri="{FF2B5EF4-FFF2-40B4-BE49-F238E27FC236}">
                  <a16:creationId xmlns:a16="http://schemas.microsoft.com/office/drawing/2014/main" id="{D098D1EB-784E-C2B8-197E-13568395C9CC}"/>
                </a:ext>
              </a:extLst>
            </p:cNvPr>
            <p:cNvSpPr/>
            <p:nvPr/>
          </p:nvSpPr>
          <p:spPr>
            <a:xfrm>
              <a:off x="5152832" y="2079500"/>
              <a:ext cx="1227364" cy="237718"/>
            </a:xfrm>
            <a:prstGeom prst="roundRect">
              <a:avLst/>
            </a:prstGeom>
            <a:solidFill>
              <a:srgbClr val="D3BBB7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Run simulation with matching density of GCBs and </a:t>
              </a:r>
              <a:r>
                <a:rPr lang="en-US" sz="60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Tfhs</a:t>
              </a:r>
              <a:endParaRPr lang="en-US" sz="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Rounded Rectangle 2839">
              <a:extLst>
                <a:ext uri="{FF2B5EF4-FFF2-40B4-BE49-F238E27FC236}">
                  <a16:creationId xmlns:a16="http://schemas.microsoft.com/office/drawing/2014/main" id="{84EC3F78-76B8-378C-075E-30FB67CA9FC4}"/>
                </a:ext>
              </a:extLst>
            </p:cNvPr>
            <p:cNvSpPr/>
            <p:nvPr/>
          </p:nvSpPr>
          <p:spPr>
            <a:xfrm>
              <a:off x="5434270" y="2386193"/>
              <a:ext cx="1044150" cy="237718"/>
            </a:xfrm>
            <a:prstGeom prst="roundRect">
              <a:avLst/>
            </a:prstGeom>
            <a:solidFill>
              <a:srgbClr val="D3BBB7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Predict GCB-</a:t>
              </a:r>
              <a:r>
                <a:rPr lang="en-US" sz="6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Tfh</a:t>
              </a:r>
              <a:r>
                <a:rPr lang="en-US" sz="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interactions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522FF6B-ED1B-0919-2AB7-64A1853D2C83}"/>
                </a:ext>
              </a:extLst>
            </p:cNvPr>
            <p:cNvSpPr txBox="1"/>
            <p:nvPr/>
          </p:nvSpPr>
          <p:spPr>
            <a:xfrm rot="16200000">
              <a:off x="4612185" y="1408091"/>
              <a:ext cx="114141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600">
                  <a:latin typeface="Arial" panose="020B0604020202020204" pitchFamily="34" charset="0"/>
                  <a:cs typeface="Arial" panose="020B0604020202020204" pitchFamily="34" charset="0"/>
                </a:rPr>
                <a:t>Input</a:t>
              </a:r>
            </a:p>
          </p:txBody>
        </p:sp>
        <p:cxnSp>
          <p:nvCxnSpPr>
            <p:cNvPr id="45" name="Connector: Elbow 44">
              <a:extLst>
                <a:ext uri="{FF2B5EF4-FFF2-40B4-BE49-F238E27FC236}">
                  <a16:creationId xmlns:a16="http://schemas.microsoft.com/office/drawing/2014/main" id="{8D25F255-5BC0-5A34-CC69-4AF042A44D44}"/>
                </a:ext>
              </a:extLst>
            </p:cNvPr>
            <p:cNvCxnSpPr>
              <a:cxnSpLocks/>
              <a:endCxn id="32" idx="1"/>
            </p:cNvCxnSpPr>
            <p:nvPr/>
          </p:nvCxnSpPr>
          <p:spPr>
            <a:xfrm rot="16200000" flipH="1">
              <a:off x="5248492" y="2319274"/>
              <a:ext cx="187834" cy="183722"/>
            </a:xfrm>
            <a:prstGeom prst="bentConnector2">
              <a:avLst/>
            </a:prstGeom>
            <a:ln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DA5B4C99-9A75-0966-3FC0-B1BF4E031930}"/>
                </a:ext>
              </a:extLst>
            </p:cNvPr>
            <p:cNvSpPr txBox="1"/>
            <p:nvPr/>
          </p:nvSpPr>
          <p:spPr>
            <a:xfrm rot="5400000">
              <a:off x="5910704" y="1714691"/>
              <a:ext cx="1141410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600">
                  <a:latin typeface="Arial" panose="020B0604020202020204" pitchFamily="34" charset="0"/>
                  <a:cs typeface="Arial" panose="020B0604020202020204" pitchFamily="34" charset="0"/>
                </a:rPr>
                <a:t>Compare output</a:t>
              </a:r>
            </a:p>
          </p:txBody>
        </p: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2E6DEB33-8E46-A0F8-A5B3-BAE14F4272F0}"/>
              </a:ext>
            </a:extLst>
          </p:cNvPr>
          <p:cNvSpPr/>
          <p:nvPr/>
        </p:nvSpPr>
        <p:spPr>
          <a:xfrm>
            <a:off x="314257" y="290308"/>
            <a:ext cx="189485" cy="18948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8541AC0-9CD8-0058-E5F5-DC11CDDD377B}"/>
              </a:ext>
            </a:extLst>
          </p:cNvPr>
          <p:cNvSpPr/>
          <p:nvPr/>
        </p:nvSpPr>
        <p:spPr>
          <a:xfrm>
            <a:off x="2036688" y="294622"/>
            <a:ext cx="189485" cy="18948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4AC1C8B0-DBCC-DE72-2140-A00EEE031EBF}"/>
              </a:ext>
            </a:extLst>
          </p:cNvPr>
          <p:cNvSpPr/>
          <p:nvPr/>
        </p:nvSpPr>
        <p:spPr>
          <a:xfrm>
            <a:off x="3356637" y="296282"/>
            <a:ext cx="189485" cy="18948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1896707F-2C3D-A655-41C7-7D7B5D0E868A}"/>
              </a:ext>
            </a:extLst>
          </p:cNvPr>
          <p:cNvSpPr/>
          <p:nvPr/>
        </p:nvSpPr>
        <p:spPr>
          <a:xfrm>
            <a:off x="307084" y="2806746"/>
            <a:ext cx="189485" cy="18948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CFD6463-0FB8-1ABA-8D18-E2BAEC0F08B6}"/>
              </a:ext>
            </a:extLst>
          </p:cNvPr>
          <p:cNvSpPr/>
          <p:nvPr/>
        </p:nvSpPr>
        <p:spPr>
          <a:xfrm>
            <a:off x="2036688" y="2804730"/>
            <a:ext cx="189485" cy="18948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595DC6F9-7B61-3ABA-3746-87F1960E593C}"/>
              </a:ext>
            </a:extLst>
          </p:cNvPr>
          <p:cNvSpPr/>
          <p:nvPr/>
        </p:nvSpPr>
        <p:spPr>
          <a:xfrm>
            <a:off x="3338351" y="2812296"/>
            <a:ext cx="189485" cy="18948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AEEDE4E-FBD8-ED1A-DD06-B507234E2828}"/>
              </a:ext>
            </a:extLst>
          </p:cNvPr>
          <p:cNvSpPr/>
          <p:nvPr/>
        </p:nvSpPr>
        <p:spPr>
          <a:xfrm>
            <a:off x="5030674" y="290307"/>
            <a:ext cx="189485" cy="18948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4F4DE9C-7D0F-0E49-81BA-2C91CCC99AF4}"/>
              </a:ext>
            </a:extLst>
          </p:cNvPr>
          <p:cNvCxnSpPr/>
          <p:nvPr/>
        </p:nvCxnSpPr>
        <p:spPr>
          <a:xfrm>
            <a:off x="4957845" y="692003"/>
            <a:ext cx="0" cy="2112727"/>
          </a:xfrm>
          <a:prstGeom prst="line">
            <a:avLst/>
          </a:prstGeom>
          <a:ln w="6350">
            <a:prstDash val="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83E93C02-18AD-6FBB-C691-BAD839DDA4CC}"/>
              </a:ext>
            </a:extLst>
          </p:cNvPr>
          <p:cNvSpPr/>
          <p:nvPr/>
        </p:nvSpPr>
        <p:spPr>
          <a:xfrm>
            <a:off x="5030674" y="2812296"/>
            <a:ext cx="189485" cy="18948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A558751C-CB30-A9E8-8595-39A5F1E6FD57}"/>
              </a:ext>
            </a:extLst>
          </p:cNvPr>
          <p:cNvSpPr/>
          <p:nvPr/>
        </p:nvSpPr>
        <p:spPr>
          <a:xfrm>
            <a:off x="6593377" y="812619"/>
            <a:ext cx="189485" cy="189485"/>
          </a:xfrm>
          <a:prstGeom prst="ellipse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179972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2" name="Group 381">
            <a:extLst>
              <a:ext uri="{FF2B5EF4-FFF2-40B4-BE49-F238E27FC236}">
                <a16:creationId xmlns:a16="http://schemas.microsoft.com/office/drawing/2014/main" id="{E103EB8B-B46F-51DB-4584-58F89510F695}"/>
              </a:ext>
            </a:extLst>
          </p:cNvPr>
          <p:cNvGrpSpPr/>
          <p:nvPr/>
        </p:nvGrpSpPr>
        <p:grpSpPr>
          <a:xfrm>
            <a:off x="1585791" y="117630"/>
            <a:ext cx="4366681" cy="4574096"/>
            <a:chOff x="1585791" y="117630"/>
            <a:chExt cx="4366681" cy="4574096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02CD987-8760-B8E2-A794-A3C7BE65803F}"/>
                </a:ext>
              </a:extLst>
            </p:cNvPr>
            <p:cNvGrpSpPr/>
            <p:nvPr/>
          </p:nvGrpSpPr>
          <p:grpSpPr>
            <a:xfrm>
              <a:off x="1585791" y="117630"/>
              <a:ext cx="4272201" cy="2845714"/>
              <a:chOff x="226330" y="192304"/>
              <a:chExt cx="4272201" cy="2845714"/>
            </a:xfrm>
          </p:grpSpPr>
          <p:pic>
            <p:nvPicPr>
              <p:cNvPr id="3" name="Picture 2" descr="A diagram of progress bar graph&#10;&#10;AI-generated content may be incorrect.">
                <a:extLst>
                  <a:ext uri="{FF2B5EF4-FFF2-40B4-BE49-F238E27FC236}">
                    <a16:creationId xmlns:a16="http://schemas.microsoft.com/office/drawing/2014/main" id="{29457AF3-5873-6935-3274-F2ACDEEC0BC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60203" y="2384546"/>
                <a:ext cx="1085090" cy="652273"/>
              </a:xfrm>
              <a:prstGeom prst="rect">
                <a:avLst/>
              </a:prstGeom>
            </p:spPr>
          </p:pic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A4C7ECFA-61C9-CB77-5B6B-2D7C606E4DE0}"/>
                  </a:ext>
                </a:extLst>
              </p:cNvPr>
              <p:cNvGrpSpPr/>
              <p:nvPr/>
            </p:nvGrpSpPr>
            <p:grpSpPr>
              <a:xfrm>
                <a:off x="3399996" y="625575"/>
                <a:ext cx="492719" cy="2108949"/>
                <a:chOff x="6260287" y="6783250"/>
                <a:chExt cx="492719" cy="2108949"/>
              </a:xfrm>
            </p:grpSpPr>
            <p:pic>
              <p:nvPicPr>
                <p:cNvPr id="102" name="Picture 101">
                  <a:extLst>
                    <a:ext uri="{FF2B5EF4-FFF2-40B4-BE49-F238E27FC236}">
                      <a16:creationId xmlns:a16="http://schemas.microsoft.com/office/drawing/2014/main" id="{1615B48E-8AB0-3804-B4A1-83FF0F56C4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6335429" y="6786157"/>
                  <a:ext cx="417577" cy="2106042"/>
                </a:xfrm>
                <a:prstGeom prst="rect">
                  <a:avLst/>
                </a:prstGeom>
              </p:spPr>
            </p:pic>
            <p:sp>
              <p:nvSpPr>
                <p:cNvPr id="103" name="TextBox 102">
                  <a:extLst>
                    <a:ext uri="{FF2B5EF4-FFF2-40B4-BE49-F238E27FC236}">
                      <a16:creationId xmlns:a16="http://schemas.microsoft.com/office/drawing/2014/main" id="{2E80EB9C-CF6C-2597-EB66-1408AA2BB1B2}"/>
                    </a:ext>
                  </a:extLst>
                </p:cNvPr>
                <p:cNvSpPr txBox="1"/>
                <p:nvPr/>
              </p:nvSpPr>
              <p:spPr>
                <a:xfrm>
                  <a:off x="6260287" y="6783250"/>
                  <a:ext cx="24237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b="1">
                      <a:solidFill>
                        <a:srgbClr val="EF3D7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</a:t>
                  </a:r>
                </a:p>
              </p:txBody>
            </p:sp>
            <p:sp>
              <p:nvSpPr>
                <p:cNvPr id="104" name="TextBox 103">
                  <a:extLst>
                    <a:ext uri="{FF2B5EF4-FFF2-40B4-BE49-F238E27FC236}">
                      <a16:creationId xmlns:a16="http://schemas.microsoft.com/office/drawing/2014/main" id="{D610334F-CD1A-1164-C7B0-1C3C2FC13282}"/>
                    </a:ext>
                  </a:extLst>
                </p:cNvPr>
                <p:cNvSpPr txBox="1"/>
                <p:nvPr/>
              </p:nvSpPr>
              <p:spPr>
                <a:xfrm>
                  <a:off x="6260287" y="7066181"/>
                  <a:ext cx="24237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b="1">
                      <a:solidFill>
                        <a:srgbClr val="F5A0B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</a:p>
              </p:txBody>
            </p:sp>
            <p:sp>
              <p:nvSpPr>
                <p:cNvPr id="105" name="TextBox 104">
                  <a:extLst>
                    <a:ext uri="{FF2B5EF4-FFF2-40B4-BE49-F238E27FC236}">
                      <a16:creationId xmlns:a16="http://schemas.microsoft.com/office/drawing/2014/main" id="{6A9330EC-A47C-A6AA-3351-CACCB03B2309}"/>
                    </a:ext>
                  </a:extLst>
                </p:cNvPr>
                <p:cNvSpPr txBox="1"/>
                <p:nvPr/>
              </p:nvSpPr>
              <p:spPr>
                <a:xfrm>
                  <a:off x="6260287" y="7349112"/>
                  <a:ext cx="24237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b="1">
                      <a:solidFill>
                        <a:srgbClr val="5CAF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3</a:t>
                  </a:r>
                </a:p>
              </p:txBody>
            </p:sp>
            <p:sp>
              <p:nvSpPr>
                <p:cNvPr id="106" name="TextBox 105">
                  <a:extLst>
                    <a:ext uri="{FF2B5EF4-FFF2-40B4-BE49-F238E27FC236}">
                      <a16:creationId xmlns:a16="http://schemas.microsoft.com/office/drawing/2014/main" id="{1E1E0061-9F8A-AB94-AF15-453D12CC8D33}"/>
                    </a:ext>
                  </a:extLst>
                </p:cNvPr>
                <p:cNvSpPr txBox="1"/>
                <p:nvPr/>
              </p:nvSpPr>
              <p:spPr>
                <a:xfrm>
                  <a:off x="6260287" y="7632043"/>
                  <a:ext cx="24237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b="1">
                      <a:solidFill>
                        <a:srgbClr val="CDE8BA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4</a:t>
                  </a:r>
                </a:p>
              </p:txBody>
            </p: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D32CAE4F-1D49-B426-4CBD-7C2C754F49D2}"/>
                    </a:ext>
                  </a:extLst>
                </p:cNvPr>
                <p:cNvSpPr txBox="1"/>
                <p:nvPr/>
              </p:nvSpPr>
              <p:spPr>
                <a:xfrm>
                  <a:off x="6260287" y="7914974"/>
                  <a:ext cx="24237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b="1">
                      <a:solidFill>
                        <a:srgbClr val="02460F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5</a:t>
                  </a:r>
                </a:p>
              </p:txBody>
            </p:sp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A0967BDC-BE4E-B13D-0F34-78AB0C197493}"/>
                    </a:ext>
                  </a:extLst>
                </p:cNvPr>
                <p:cNvSpPr txBox="1"/>
                <p:nvPr/>
              </p:nvSpPr>
              <p:spPr>
                <a:xfrm>
                  <a:off x="6260287" y="8197905"/>
                  <a:ext cx="24237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b="1">
                      <a:solidFill>
                        <a:srgbClr val="318CF5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6</a:t>
                  </a:r>
                </a:p>
              </p:txBody>
            </p:sp>
            <p:sp>
              <p:nvSpPr>
                <p:cNvPr id="109" name="TextBox 108">
                  <a:extLst>
                    <a:ext uri="{FF2B5EF4-FFF2-40B4-BE49-F238E27FC236}">
                      <a16:creationId xmlns:a16="http://schemas.microsoft.com/office/drawing/2014/main" id="{FA2695A0-B5F6-7D4A-4778-51DC211AD283}"/>
                    </a:ext>
                  </a:extLst>
                </p:cNvPr>
                <p:cNvSpPr txBox="1"/>
                <p:nvPr/>
              </p:nvSpPr>
              <p:spPr>
                <a:xfrm>
                  <a:off x="6260287" y="8480833"/>
                  <a:ext cx="242374" cy="21544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00" b="1">
                      <a:solidFill>
                        <a:srgbClr val="B7D0EC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7</a:t>
                  </a:r>
                </a:p>
              </p:txBody>
            </p:sp>
          </p:grpSp>
          <p:pic>
            <p:nvPicPr>
              <p:cNvPr id="5" name="Picture 4" descr="A close-up of a speed test&#10;&#10;AI-generated content may be incorrect.">
                <a:extLst>
                  <a:ext uri="{FF2B5EF4-FFF2-40B4-BE49-F238E27FC236}">
                    <a16:creationId xmlns:a16="http://schemas.microsoft.com/office/drawing/2014/main" id="{CCF53F1B-B67F-C0DE-7026-711F0A01A1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6818" r="12754"/>
              <a:stretch>
                <a:fillRect/>
              </a:stretch>
            </p:blipFill>
            <p:spPr>
              <a:xfrm>
                <a:off x="2810415" y="1897881"/>
                <a:ext cx="593018" cy="356268"/>
              </a:xfrm>
              <a:prstGeom prst="rect">
                <a:avLst/>
              </a:prstGeom>
            </p:spPr>
          </p:pic>
          <p:pic>
            <p:nvPicPr>
              <p:cNvPr id="6" name="Picture 5" descr="A graph with numbers and colored lines&#10;&#10;AI-generated content may be incorrect.">
                <a:extLst>
                  <a:ext uri="{FF2B5EF4-FFF2-40B4-BE49-F238E27FC236}">
                    <a16:creationId xmlns:a16="http://schemas.microsoft.com/office/drawing/2014/main" id="{A084067C-35AA-B89F-0C66-B9FB237F01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6049"/>
              <a:stretch>
                <a:fillRect/>
              </a:stretch>
            </p:blipFill>
            <p:spPr>
              <a:xfrm>
                <a:off x="1883966" y="1749879"/>
                <a:ext cx="999413" cy="652273"/>
              </a:xfrm>
              <a:prstGeom prst="rect">
                <a:avLst/>
              </a:prstGeom>
            </p:spPr>
          </p:pic>
          <p:pic>
            <p:nvPicPr>
              <p:cNvPr id="7" name="Picture 6" descr="A screen shot of a diagram&#10;&#10;AI-generated content may be incorrect.">
                <a:extLst>
                  <a:ext uri="{FF2B5EF4-FFF2-40B4-BE49-F238E27FC236}">
                    <a16:creationId xmlns:a16="http://schemas.microsoft.com/office/drawing/2014/main" id="{B5BAFEF7-85DB-ACA8-172C-F70B48D473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3538"/>
              <a:stretch>
                <a:fillRect/>
              </a:stretch>
            </p:blipFill>
            <p:spPr>
              <a:xfrm>
                <a:off x="2045895" y="638976"/>
                <a:ext cx="1136906" cy="1053414"/>
              </a:xfrm>
              <a:prstGeom prst="rect">
                <a:avLst/>
              </a:prstGeom>
            </p:spPr>
          </p:pic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D8464992-7B14-5178-50CB-3B1A01FD647D}"/>
                  </a:ext>
                </a:extLst>
              </p:cNvPr>
              <p:cNvGrpSpPr/>
              <p:nvPr/>
            </p:nvGrpSpPr>
            <p:grpSpPr>
              <a:xfrm>
                <a:off x="1076530" y="735339"/>
                <a:ext cx="719480" cy="884642"/>
                <a:chOff x="921679" y="1582248"/>
                <a:chExt cx="719480" cy="884642"/>
              </a:xfrm>
            </p:grpSpPr>
            <p:pic>
              <p:nvPicPr>
                <p:cNvPr id="99" name="Picture 98" descr="A group of blue and black objects&#10;&#10;Description automatically generated">
                  <a:extLst>
                    <a:ext uri="{FF2B5EF4-FFF2-40B4-BE49-F238E27FC236}">
                      <a16:creationId xmlns:a16="http://schemas.microsoft.com/office/drawing/2014/main" id="{73DEDB34-9B97-851D-A50E-4CE8B2E8C0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921679" y="1946190"/>
                  <a:ext cx="711200" cy="520700"/>
                </a:xfrm>
                <a:prstGeom prst="rect">
                  <a:avLst/>
                </a:prstGeom>
              </p:spPr>
            </p:pic>
            <p:pic>
              <p:nvPicPr>
                <p:cNvPr id="100" name="Picture 99" descr="A group of black and red objects&#10;&#10;Description automatically generated">
                  <a:extLst>
                    <a:ext uri="{FF2B5EF4-FFF2-40B4-BE49-F238E27FC236}">
                      <a16:creationId xmlns:a16="http://schemas.microsoft.com/office/drawing/2014/main" id="{0BABDA19-7AB7-822A-58AF-9503F41E94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17058"/>
                <a:stretch/>
              </p:blipFill>
              <p:spPr>
                <a:xfrm>
                  <a:off x="921679" y="1582248"/>
                  <a:ext cx="711200" cy="431881"/>
                </a:xfrm>
                <a:prstGeom prst="rect">
                  <a:avLst/>
                </a:prstGeom>
              </p:spPr>
            </p:pic>
            <p:sp>
              <p:nvSpPr>
                <p:cNvPr id="101" name="Rectangle 100">
                  <a:extLst>
                    <a:ext uri="{FF2B5EF4-FFF2-40B4-BE49-F238E27FC236}">
                      <a16:creationId xmlns:a16="http://schemas.microsoft.com/office/drawing/2014/main" id="{073DB268-91AA-2F70-C74F-3851BC735C51}"/>
                    </a:ext>
                  </a:extLst>
                </p:cNvPr>
                <p:cNvSpPr/>
                <p:nvPr/>
              </p:nvSpPr>
              <p:spPr>
                <a:xfrm>
                  <a:off x="929959" y="1608895"/>
                  <a:ext cx="711200" cy="817384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435EB5A6-74A3-0A4E-717A-47FF3F9921D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198645" y="1514535"/>
                <a:ext cx="0" cy="688382"/>
              </a:xfrm>
              <a:prstGeom prst="line">
                <a:avLst/>
              </a:prstGeom>
              <a:ln w="63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E80F572-A772-D40A-61A6-0359ABA3DC31}"/>
                  </a:ext>
                </a:extLst>
              </p:cNvPr>
              <p:cNvSpPr txBox="1"/>
              <p:nvPr/>
            </p:nvSpPr>
            <p:spPr>
              <a:xfrm>
                <a:off x="1926079" y="391368"/>
                <a:ext cx="27764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DFBB9AFB-6B79-DFE4-2060-F4356654F5AB}"/>
                  </a:ext>
                </a:extLst>
              </p:cNvPr>
              <p:cNvSpPr txBox="1"/>
              <p:nvPr/>
            </p:nvSpPr>
            <p:spPr>
              <a:xfrm>
                <a:off x="1939321" y="1681503"/>
                <a:ext cx="27764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>
                    <a:latin typeface="Arial" panose="020B0604020202020204" pitchFamily="34" charset="0"/>
                    <a:cs typeface="Arial" panose="020B0604020202020204" pitchFamily="34" charset="0"/>
                  </a:rPr>
                  <a:t>C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16738A1-8069-0C33-64C7-A420B1CC52F4}"/>
                  </a:ext>
                </a:extLst>
              </p:cNvPr>
              <p:cNvSpPr txBox="1"/>
              <p:nvPr/>
            </p:nvSpPr>
            <p:spPr>
              <a:xfrm>
                <a:off x="3326547" y="387611"/>
                <a:ext cx="27764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>
                    <a:latin typeface="Arial" panose="020B0604020202020204" pitchFamily="34" charset="0"/>
                    <a:cs typeface="Arial" panose="020B0604020202020204" pitchFamily="34" charset="0"/>
                  </a:rPr>
                  <a:t>D</a:t>
                </a: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7D748221-D13E-FB21-3AAE-90E54ED23416}"/>
                  </a:ext>
                </a:extLst>
              </p:cNvPr>
              <p:cNvGrpSpPr/>
              <p:nvPr/>
            </p:nvGrpSpPr>
            <p:grpSpPr>
              <a:xfrm>
                <a:off x="436351" y="468085"/>
                <a:ext cx="1527940" cy="215444"/>
                <a:chOff x="-45769" y="323078"/>
                <a:chExt cx="1687619" cy="215444"/>
              </a:xfrm>
            </p:grpSpPr>
            <p:sp>
              <p:nvSpPr>
                <p:cNvPr id="97" name="Rounded Rectangle 96">
                  <a:extLst>
                    <a:ext uri="{FF2B5EF4-FFF2-40B4-BE49-F238E27FC236}">
                      <a16:creationId xmlns:a16="http://schemas.microsoft.com/office/drawing/2014/main" id="{A05C80C8-CEEA-D8A5-2D87-3FD8889C23BA}"/>
                    </a:ext>
                  </a:extLst>
                </p:cNvPr>
                <p:cNvSpPr/>
                <p:nvPr/>
              </p:nvSpPr>
              <p:spPr>
                <a:xfrm>
                  <a:off x="-45769" y="335074"/>
                  <a:ext cx="1589605" cy="189060"/>
                </a:xfrm>
                <a:prstGeom prst="roundRect">
                  <a:avLst/>
                </a:prstGeom>
                <a:solidFill>
                  <a:schemeClr val="bg2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8" name="TextBox 97">
                  <a:extLst>
                    <a:ext uri="{FF2B5EF4-FFF2-40B4-BE49-F238E27FC236}">
                      <a16:creationId xmlns:a16="http://schemas.microsoft.com/office/drawing/2014/main" id="{27C5108B-B8CF-88EC-2838-BAEFB642EAB8}"/>
                    </a:ext>
                  </a:extLst>
                </p:cNvPr>
                <p:cNvSpPr txBox="1"/>
                <p:nvPr/>
              </p:nvSpPr>
              <p:spPr>
                <a:xfrm>
                  <a:off x="-430" y="323078"/>
                  <a:ext cx="1642280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>
                      <a:latin typeface="Arial" panose="020B0604020202020204" pitchFamily="34" charset="0"/>
                      <a:cs typeface="Arial" panose="020B0604020202020204" pitchFamily="34" charset="0"/>
                    </a:rPr>
                    <a:t>Intravital time-lapse imaging</a:t>
                  </a:r>
                </a:p>
              </p:txBody>
            </p:sp>
          </p:grp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F8C03DF-77E9-208B-5216-D7EB5FD87E5B}"/>
                  </a:ext>
                </a:extLst>
              </p:cNvPr>
              <p:cNvSpPr txBox="1"/>
              <p:nvPr/>
            </p:nvSpPr>
            <p:spPr>
              <a:xfrm>
                <a:off x="349518" y="1460850"/>
                <a:ext cx="768159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>
                    <a:solidFill>
                      <a:schemeClr val="accent3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FDC</a:t>
                </a:r>
                <a:r>
                  <a:rPr lang="en-US" sz="60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600">
                    <a:solidFill>
                      <a:srgbClr val="C93335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T-cell</a:t>
                </a:r>
                <a:r>
                  <a:rPr lang="en-US" sz="60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600">
                    <a:solidFill>
                      <a:srgbClr val="0070C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B-cell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7AF6022-1A51-0396-8C0F-C0DCE44D186E}"/>
                  </a:ext>
                </a:extLst>
              </p:cNvPr>
              <p:cNvGrpSpPr/>
              <p:nvPr/>
            </p:nvGrpSpPr>
            <p:grpSpPr>
              <a:xfrm>
                <a:off x="439087" y="772627"/>
                <a:ext cx="538964" cy="603989"/>
                <a:chOff x="360858" y="660978"/>
                <a:chExt cx="538964" cy="603989"/>
              </a:xfrm>
            </p:grpSpPr>
            <p:pic>
              <p:nvPicPr>
                <p:cNvPr id="79" name="Picture 78" descr="A close-up of a colorful object&#10;&#10;Description automatically generated">
                  <a:extLst>
                    <a:ext uri="{FF2B5EF4-FFF2-40B4-BE49-F238E27FC236}">
                      <a16:creationId xmlns:a16="http://schemas.microsoft.com/office/drawing/2014/main" id="{F4BA12FF-B0EB-7237-A894-F79C7B449B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124" t="1331" r="24183" b="1185"/>
                <a:stretch/>
              </p:blipFill>
              <p:spPr>
                <a:xfrm>
                  <a:off x="360858" y="660978"/>
                  <a:ext cx="538964" cy="603989"/>
                </a:xfrm>
                <a:prstGeom prst="rect">
                  <a:avLst/>
                </a:prstGeom>
              </p:spPr>
            </p:pic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2E34FD8A-E911-96E5-DE78-47FFD16EAD7C}"/>
                    </a:ext>
                  </a:extLst>
                </p:cNvPr>
                <p:cNvGrpSpPr/>
                <p:nvPr/>
              </p:nvGrpSpPr>
              <p:grpSpPr>
                <a:xfrm>
                  <a:off x="378373" y="696149"/>
                  <a:ext cx="497854" cy="528044"/>
                  <a:chOff x="1463639" y="3179989"/>
                  <a:chExt cx="2037916" cy="2161534"/>
                </a:xfrm>
              </p:grpSpPr>
              <p:cxnSp>
                <p:nvCxnSpPr>
                  <p:cNvPr id="81" name="Straight Connector 80">
                    <a:extLst>
                      <a:ext uri="{FF2B5EF4-FFF2-40B4-BE49-F238E27FC236}">
                        <a16:creationId xmlns:a16="http://schemas.microsoft.com/office/drawing/2014/main" id="{5493F047-4921-CBBB-F82A-9A567BF3AD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463639" y="5092743"/>
                    <a:ext cx="209390" cy="129501"/>
                  </a:xfrm>
                  <a:prstGeom prst="line">
                    <a:avLst/>
                  </a:prstGeom>
                  <a:ln w="3175">
                    <a:solidFill>
                      <a:schemeClr val="bg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82" name="Group 81">
                    <a:extLst>
                      <a:ext uri="{FF2B5EF4-FFF2-40B4-BE49-F238E27FC236}">
                        <a16:creationId xmlns:a16="http://schemas.microsoft.com/office/drawing/2014/main" id="{BEB60768-0D37-6302-656F-618B7321F83C}"/>
                      </a:ext>
                    </a:extLst>
                  </p:cNvPr>
                  <p:cNvGrpSpPr/>
                  <p:nvPr/>
                </p:nvGrpSpPr>
                <p:grpSpPr>
                  <a:xfrm>
                    <a:off x="1465519" y="3311083"/>
                    <a:ext cx="1828526" cy="2030440"/>
                    <a:chOff x="1465519" y="3311083"/>
                    <a:chExt cx="1828526" cy="2030440"/>
                  </a:xfrm>
                </p:grpSpPr>
                <p:cxnSp>
                  <p:nvCxnSpPr>
                    <p:cNvPr id="92" name="Straight Connector 91">
                      <a:extLst>
                        <a:ext uri="{FF2B5EF4-FFF2-40B4-BE49-F238E27FC236}">
                          <a16:creationId xmlns:a16="http://schemas.microsoft.com/office/drawing/2014/main" id="{2DFB696B-847C-A900-88CD-EA09661CE0A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80971" y="5222244"/>
                      <a:ext cx="1813074" cy="119279"/>
                    </a:xfrm>
                    <a:prstGeom prst="line">
                      <a:avLst/>
                    </a:prstGeom>
                    <a:ln w="3175">
                      <a:solidFill>
                        <a:schemeClr val="bg1"/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3" name="Straight Connector 92">
                      <a:extLst>
                        <a:ext uri="{FF2B5EF4-FFF2-40B4-BE49-F238E27FC236}">
                          <a16:creationId xmlns:a16="http://schemas.microsoft.com/office/drawing/2014/main" id="{D0BD92EE-BB6F-3DCB-2E82-D7859572C97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294045" y="3428105"/>
                      <a:ext cx="0" cy="1913418"/>
                    </a:xfrm>
                    <a:prstGeom prst="line">
                      <a:avLst/>
                    </a:prstGeom>
                    <a:ln w="3175">
                      <a:solidFill>
                        <a:schemeClr val="bg1"/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94" name="Group 93">
                      <a:extLst>
                        <a:ext uri="{FF2B5EF4-FFF2-40B4-BE49-F238E27FC236}">
                          <a16:creationId xmlns:a16="http://schemas.microsoft.com/office/drawing/2014/main" id="{958D8470-A41E-91B8-B01E-B4B28F54B610}"/>
                        </a:ext>
                      </a:extLst>
                    </p:cNvPr>
                    <p:cNvGrpSpPr/>
                    <p:nvPr/>
                  </p:nvGrpSpPr>
                  <p:grpSpPr>
                    <a:xfrm flipH="1" flipV="1">
                      <a:off x="1465519" y="3311083"/>
                      <a:ext cx="1813074" cy="1913418"/>
                      <a:chOff x="1633371" y="3580505"/>
                      <a:chExt cx="1813074" cy="1913418"/>
                    </a:xfrm>
                  </p:grpSpPr>
                  <p:cxnSp>
                    <p:nvCxnSpPr>
                      <p:cNvPr id="95" name="Straight Connector 94">
                        <a:extLst>
                          <a:ext uri="{FF2B5EF4-FFF2-40B4-BE49-F238E27FC236}">
                            <a16:creationId xmlns:a16="http://schemas.microsoft.com/office/drawing/2014/main" id="{7B7DD84B-C043-C385-A6D5-8444E9C37DA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633371" y="5374644"/>
                        <a:ext cx="1813074" cy="119279"/>
                      </a:xfrm>
                      <a:prstGeom prst="line">
                        <a:avLst/>
                      </a:prstGeom>
                      <a:ln w="3175">
                        <a:solidFill>
                          <a:schemeClr val="bg1"/>
                        </a:solidFill>
                        <a:prstDash val="dash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6" name="Straight Connector 95">
                        <a:extLst>
                          <a:ext uri="{FF2B5EF4-FFF2-40B4-BE49-F238E27FC236}">
                            <a16:creationId xmlns:a16="http://schemas.microsoft.com/office/drawing/2014/main" id="{C8323F3A-462D-C2DE-06D0-BC10F74C22C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3446445" y="3580505"/>
                        <a:ext cx="0" cy="1913418"/>
                      </a:xfrm>
                      <a:prstGeom prst="line">
                        <a:avLst/>
                      </a:prstGeom>
                      <a:ln w="3175">
                        <a:solidFill>
                          <a:schemeClr val="bg1"/>
                        </a:solidFill>
                        <a:prstDash val="dash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83" name="Group 82">
                    <a:extLst>
                      <a:ext uri="{FF2B5EF4-FFF2-40B4-BE49-F238E27FC236}">
                        <a16:creationId xmlns:a16="http://schemas.microsoft.com/office/drawing/2014/main" id="{48B8A8F9-C6EB-79A7-787D-FF80FDBE1BC1}"/>
                      </a:ext>
                    </a:extLst>
                  </p:cNvPr>
                  <p:cNvGrpSpPr/>
                  <p:nvPr/>
                </p:nvGrpSpPr>
                <p:grpSpPr>
                  <a:xfrm>
                    <a:off x="1673029" y="3181582"/>
                    <a:ext cx="1828526" cy="2030440"/>
                    <a:chOff x="1465519" y="3311083"/>
                    <a:chExt cx="1828526" cy="2030440"/>
                  </a:xfrm>
                </p:grpSpPr>
                <p:cxnSp>
                  <p:nvCxnSpPr>
                    <p:cNvPr id="87" name="Straight Connector 86">
                      <a:extLst>
                        <a:ext uri="{FF2B5EF4-FFF2-40B4-BE49-F238E27FC236}">
                          <a16:creationId xmlns:a16="http://schemas.microsoft.com/office/drawing/2014/main" id="{E3275940-098A-99A1-DF18-F8A8E1A807B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480971" y="5222244"/>
                      <a:ext cx="1813074" cy="119279"/>
                    </a:xfrm>
                    <a:prstGeom prst="line">
                      <a:avLst/>
                    </a:prstGeom>
                    <a:ln w="3175">
                      <a:solidFill>
                        <a:schemeClr val="bg1"/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8" name="Straight Connector 87">
                      <a:extLst>
                        <a:ext uri="{FF2B5EF4-FFF2-40B4-BE49-F238E27FC236}">
                          <a16:creationId xmlns:a16="http://schemas.microsoft.com/office/drawing/2014/main" id="{258F4760-1FD8-CAA5-6AC0-447800A585B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294045" y="3428105"/>
                      <a:ext cx="0" cy="1913418"/>
                    </a:xfrm>
                    <a:prstGeom prst="line">
                      <a:avLst/>
                    </a:prstGeom>
                    <a:ln w="3175">
                      <a:solidFill>
                        <a:schemeClr val="bg1"/>
                      </a:solidFill>
                      <a:prstDash val="dash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89" name="Group 88">
                      <a:extLst>
                        <a:ext uri="{FF2B5EF4-FFF2-40B4-BE49-F238E27FC236}">
                          <a16:creationId xmlns:a16="http://schemas.microsoft.com/office/drawing/2014/main" id="{A2842B93-F56E-ACAD-4D2F-784782ED19FC}"/>
                        </a:ext>
                      </a:extLst>
                    </p:cNvPr>
                    <p:cNvGrpSpPr/>
                    <p:nvPr/>
                  </p:nvGrpSpPr>
                  <p:grpSpPr>
                    <a:xfrm flipH="1" flipV="1">
                      <a:off x="1465519" y="3311083"/>
                      <a:ext cx="1813074" cy="1913418"/>
                      <a:chOff x="1633371" y="3580505"/>
                      <a:chExt cx="1813074" cy="1913418"/>
                    </a:xfrm>
                  </p:grpSpPr>
                  <p:cxnSp>
                    <p:nvCxnSpPr>
                      <p:cNvPr id="90" name="Straight Connector 89">
                        <a:extLst>
                          <a:ext uri="{FF2B5EF4-FFF2-40B4-BE49-F238E27FC236}">
                            <a16:creationId xmlns:a16="http://schemas.microsoft.com/office/drawing/2014/main" id="{C21B89DC-4833-7530-BAC2-0B7791693B8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1633371" y="5374644"/>
                        <a:ext cx="1813074" cy="119279"/>
                      </a:xfrm>
                      <a:prstGeom prst="line">
                        <a:avLst/>
                      </a:prstGeom>
                      <a:ln w="3175">
                        <a:solidFill>
                          <a:schemeClr val="bg1"/>
                        </a:solidFill>
                        <a:prstDash val="dash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91" name="Straight Connector 90">
                        <a:extLst>
                          <a:ext uri="{FF2B5EF4-FFF2-40B4-BE49-F238E27FC236}">
                            <a16:creationId xmlns:a16="http://schemas.microsoft.com/office/drawing/2014/main" id="{A2510509-C87D-6E96-C31A-18B20E0161F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3446445" y="3580505"/>
                        <a:ext cx="0" cy="1913418"/>
                      </a:xfrm>
                      <a:prstGeom prst="line">
                        <a:avLst/>
                      </a:prstGeom>
                      <a:ln w="3175">
                        <a:solidFill>
                          <a:schemeClr val="bg1"/>
                        </a:solidFill>
                        <a:prstDash val="dash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84" name="Straight Connector 83">
                    <a:extLst>
                      <a:ext uri="{FF2B5EF4-FFF2-40B4-BE49-F238E27FC236}">
                        <a16:creationId xmlns:a16="http://schemas.microsoft.com/office/drawing/2014/main" id="{538B0493-F257-3B27-3340-83204B0D5E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295036" y="5212022"/>
                    <a:ext cx="195142" cy="129501"/>
                  </a:xfrm>
                  <a:prstGeom prst="line">
                    <a:avLst/>
                  </a:prstGeom>
                  <a:ln w="3175">
                    <a:solidFill>
                      <a:schemeClr val="bg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5" name="Straight Connector 84">
                    <a:extLst>
                      <a:ext uri="{FF2B5EF4-FFF2-40B4-BE49-F238E27FC236}">
                        <a16:creationId xmlns:a16="http://schemas.microsoft.com/office/drawing/2014/main" id="{558FEBD1-CFCB-6DD6-DA19-55878D738D8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471397" y="3179989"/>
                    <a:ext cx="209390" cy="129501"/>
                  </a:xfrm>
                  <a:prstGeom prst="line">
                    <a:avLst/>
                  </a:prstGeom>
                  <a:ln w="3175">
                    <a:solidFill>
                      <a:schemeClr val="bg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Straight Connector 85">
                    <a:extLst>
                      <a:ext uri="{FF2B5EF4-FFF2-40B4-BE49-F238E27FC236}">
                        <a16:creationId xmlns:a16="http://schemas.microsoft.com/office/drawing/2014/main" id="{D0EF0CB8-F9BA-EA1B-AA28-AC8D83C7B5D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302794" y="3299268"/>
                    <a:ext cx="195142" cy="129501"/>
                  </a:xfrm>
                  <a:prstGeom prst="line">
                    <a:avLst/>
                  </a:prstGeom>
                  <a:ln w="3175">
                    <a:solidFill>
                      <a:schemeClr val="bg1"/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680C0D00-C1FE-F1B0-8359-0FF2E8781E7D}"/>
                  </a:ext>
                </a:extLst>
              </p:cNvPr>
              <p:cNvGrpSpPr/>
              <p:nvPr/>
            </p:nvGrpSpPr>
            <p:grpSpPr>
              <a:xfrm>
                <a:off x="343683" y="1370038"/>
                <a:ext cx="380232" cy="184666"/>
                <a:chOff x="270973" y="1258389"/>
                <a:chExt cx="380232" cy="184666"/>
              </a:xfrm>
            </p:grpSpPr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05004C1B-52BC-BFBB-D95C-5F28BFCF5434}"/>
                    </a:ext>
                  </a:extLst>
                </p:cNvPr>
                <p:cNvCxnSpPr/>
                <p:nvPr/>
              </p:nvCxnSpPr>
              <p:spPr>
                <a:xfrm>
                  <a:off x="377289" y="1296582"/>
                  <a:ext cx="50947" cy="0"/>
                </a:xfrm>
                <a:prstGeom prst="line">
                  <a:avLst/>
                </a:prstGeom>
                <a:ln w="63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642A16B6-92E1-791A-A74E-71417A58C2C6}"/>
                    </a:ext>
                  </a:extLst>
                </p:cNvPr>
                <p:cNvSpPr txBox="1"/>
                <p:nvPr/>
              </p:nvSpPr>
              <p:spPr>
                <a:xfrm>
                  <a:off x="270973" y="1258389"/>
                  <a:ext cx="380232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 i="1">
                      <a:latin typeface="Arial" panose="020B0604020202020204" pitchFamily="34" charset="0"/>
                      <a:cs typeface="Arial" panose="020B0604020202020204" pitchFamily="34" charset="0"/>
                    </a:rPr>
                    <a:t>25µm</a:t>
                  </a:r>
                </a:p>
              </p:txBody>
            </p: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F48E6DD-2732-6CE3-FFD5-1DD734C793CC}"/>
                  </a:ext>
                </a:extLst>
              </p:cNvPr>
              <p:cNvSpPr txBox="1"/>
              <p:nvPr/>
            </p:nvSpPr>
            <p:spPr>
              <a:xfrm>
                <a:off x="360465" y="625575"/>
                <a:ext cx="657552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600" i="1">
                    <a:latin typeface="Arial" panose="020B0604020202020204" pitchFamily="34" charset="0"/>
                    <a:cs typeface="Arial" panose="020B0604020202020204" pitchFamily="34" charset="0"/>
                  </a:rPr>
                  <a:t>t=0m .. t=10m</a:t>
                </a:r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E7E09BE0-13C3-A85B-0930-0DA410A50039}"/>
                  </a:ext>
                </a:extLst>
              </p:cNvPr>
              <p:cNvSpPr/>
              <p:nvPr/>
            </p:nvSpPr>
            <p:spPr>
              <a:xfrm>
                <a:off x="430882" y="508545"/>
                <a:ext cx="132131" cy="132131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4B00E7E1-1899-9968-C5C6-4218CDC67157}"/>
                  </a:ext>
                </a:extLst>
              </p:cNvPr>
              <p:cNvGrpSpPr/>
              <p:nvPr/>
            </p:nvGrpSpPr>
            <p:grpSpPr>
              <a:xfrm>
                <a:off x="439090" y="1720692"/>
                <a:ext cx="1436458" cy="215444"/>
                <a:chOff x="-63618" y="324564"/>
                <a:chExt cx="1142426" cy="215444"/>
              </a:xfrm>
            </p:grpSpPr>
            <p:sp>
              <p:nvSpPr>
                <p:cNvPr id="75" name="Rounded Rectangle 74">
                  <a:extLst>
                    <a:ext uri="{FF2B5EF4-FFF2-40B4-BE49-F238E27FC236}">
                      <a16:creationId xmlns:a16="http://schemas.microsoft.com/office/drawing/2014/main" id="{E502F014-9A5F-227A-CCDB-52F7DBA88606}"/>
                    </a:ext>
                  </a:extLst>
                </p:cNvPr>
                <p:cNvSpPr/>
                <p:nvPr/>
              </p:nvSpPr>
              <p:spPr>
                <a:xfrm>
                  <a:off x="-63618" y="335074"/>
                  <a:ext cx="1142426" cy="189060"/>
                </a:xfrm>
                <a:prstGeom prst="roundRect">
                  <a:avLst/>
                </a:prstGeom>
                <a:solidFill>
                  <a:schemeClr val="bg2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30879D1C-57B7-67C0-980C-6D608809FAA4}"/>
                    </a:ext>
                  </a:extLst>
                </p:cNvPr>
                <p:cNvSpPr txBox="1"/>
                <p:nvPr/>
              </p:nvSpPr>
              <p:spPr>
                <a:xfrm>
                  <a:off x="-14423" y="324564"/>
                  <a:ext cx="1071075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>
                      <a:latin typeface="Arial" panose="020B0604020202020204" pitchFamily="34" charset="0"/>
                      <a:cs typeface="Arial" panose="020B0604020202020204" pitchFamily="34" charset="0"/>
                    </a:rPr>
                    <a:t>Feature extraction</a:t>
                  </a:r>
                </a:p>
              </p:txBody>
            </p:sp>
          </p:grp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632BD5F-0931-EFFD-887F-94A67A400E27}"/>
                  </a:ext>
                </a:extLst>
              </p:cNvPr>
              <p:cNvSpPr/>
              <p:nvPr/>
            </p:nvSpPr>
            <p:spPr>
              <a:xfrm>
                <a:off x="429149" y="1759666"/>
                <a:ext cx="132131" cy="132131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F9EAE2F5-B567-1EFE-FAB1-B4947C4B1D3E}"/>
                  </a:ext>
                </a:extLst>
              </p:cNvPr>
              <p:cNvSpPr/>
              <p:nvPr/>
            </p:nvSpPr>
            <p:spPr>
              <a:xfrm>
                <a:off x="1154342" y="1335859"/>
                <a:ext cx="209332" cy="209332"/>
              </a:xfrm>
              <a:prstGeom prst="ellipse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8E7AA93A-3B86-F4E2-3945-43301EE110D0}"/>
                  </a:ext>
                </a:extLst>
              </p:cNvPr>
              <p:cNvGrpSpPr/>
              <p:nvPr/>
            </p:nvGrpSpPr>
            <p:grpSpPr>
              <a:xfrm>
                <a:off x="359366" y="2065221"/>
                <a:ext cx="1079499" cy="628642"/>
                <a:chOff x="890313" y="2022758"/>
                <a:chExt cx="1079499" cy="628642"/>
              </a:xfrm>
            </p:grpSpPr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9FC7E691-EB48-B72D-DDEF-9D058D84A8C8}"/>
                    </a:ext>
                  </a:extLst>
                </p:cNvPr>
                <p:cNvSpPr txBox="1"/>
                <p:nvPr/>
              </p:nvSpPr>
              <p:spPr>
                <a:xfrm>
                  <a:off x="890313" y="2277188"/>
                  <a:ext cx="654346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>
                      <a:solidFill>
                        <a:srgbClr val="7570B3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Displacement</a:t>
                  </a:r>
                  <a:endParaRPr lang="en-US" sz="600" baseline="-25000">
                    <a:solidFill>
                      <a:srgbClr val="7570B3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9" name="Arrow: Right 33">
                  <a:extLst>
                    <a:ext uri="{FF2B5EF4-FFF2-40B4-BE49-F238E27FC236}">
                      <a16:creationId xmlns:a16="http://schemas.microsoft.com/office/drawing/2014/main" id="{779B0BF8-BC9B-ACFE-E151-DB7FA7691780}"/>
                    </a:ext>
                  </a:extLst>
                </p:cNvPr>
                <p:cNvSpPr/>
                <p:nvPr/>
              </p:nvSpPr>
              <p:spPr>
                <a:xfrm rot="697395" flipV="1">
                  <a:off x="978967" y="2279113"/>
                  <a:ext cx="94391" cy="45719"/>
                </a:xfrm>
                <a:prstGeom prst="rightArrow">
                  <a:avLst>
                    <a:gd name="adj1" fmla="val 42779"/>
                    <a:gd name="adj2" fmla="val 105210"/>
                  </a:avLst>
                </a:prstGeom>
                <a:solidFill>
                  <a:srgbClr val="7570B3">
                    <a:alpha val="74902"/>
                  </a:srgbClr>
                </a:solidFill>
                <a:ln w="6350">
                  <a:noFill/>
                  <a:prstDash val="lg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60" name="Group 59">
                  <a:extLst>
                    <a:ext uri="{FF2B5EF4-FFF2-40B4-BE49-F238E27FC236}">
                      <a16:creationId xmlns:a16="http://schemas.microsoft.com/office/drawing/2014/main" id="{46645182-87E3-3577-328E-E564EE75B04A}"/>
                    </a:ext>
                  </a:extLst>
                </p:cNvPr>
                <p:cNvGrpSpPr/>
                <p:nvPr/>
              </p:nvGrpSpPr>
              <p:grpSpPr>
                <a:xfrm>
                  <a:off x="975329" y="2022758"/>
                  <a:ext cx="449516" cy="249933"/>
                  <a:chOff x="1519661" y="2241231"/>
                  <a:chExt cx="449516" cy="249933"/>
                </a:xfrm>
              </p:grpSpPr>
              <p:sp>
                <p:nvSpPr>
                  <p:cNvPr id="68" name="Freeform: Shape 1618">
                    <a:extLst>
                      <a:ext uri="{FF2B5EF4-FFF2-40B4-BE49-F238E27FC236}">
                        <a16:creationId xmlns:a16="http://schemas.microsoft.com/office/drawing/2014/main" id="{08CF59DD-439D-AC5B-9C4F-E2F734F61B2A}"/>
                      </a:ext>
                    </a:extLst>
                  </p:cNvPr>
                  <p:cNvSpPr/>
                  <p:nvPr/>
                </p:nvSpPr>
                <p:spPr>
                  <a:xfrm>
                    <a:off x="1531628" y="2252026"/>
                    <a:ext cx="431434" cy="233315"/>
                  </a:xfrm>
                  <a:custGeom>
                    <a:avLst/>
                    <a:gdLst>
                      <a:gd name="connsiteX0" fmla="*/ -26 w 290367"/>
                      <a:gd name="connsiteY0" fmla="*/ 149163 h 157027"/>
                      <a:gd name="connsiteX1" fmla="*/ 48620 w 290367"/>
                      <a:gd name="connsiteY1" fmla="*/ 152417 h 157027"/>
                      <a:gd name="connsiteX2" fmla="*/ 78315 w 290367"/>
                      <a:gd name="connsiteY2" fmla="*/ 95183 h 157027"/>
                      <a:gd name="connsiteX3" fmla="*/ 156230 w 290367"/>
                      <a:gd name="connsiteY3" fmla="*/ 91465 h 157027"/>
                      <a:gd name="connsiteX4" fmla="*/ 209814 w 290367"/>
                      <a:gd name="connsiteY4" fmla="*/ 4383 h 157027"/>
                      <a:gd name="connsiteX5" fmla="*/ 290342 w 290367"/>
                      <a:gd name="connsiteY5" fmla="*/ 20477 h 157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90367" h="157027">
                        <a:moveTo>
                          <a:pt x="-26" y="149163"/>
                        </a:moveTo>
                        <a:cubicBezTo>
                          <a:pt x="17767" y="155290"/>
                          <a:pt x="35567" y="161416"/>
                          <a:pt x="48620" y="152417"/>
                        </a:cubicBezTo>
                        <a:cubicBezTo>
                          <a:pt x="61681" y="143425"/>
                          <a:pt x="60378" y="105348"/>
                          <a:pt x="78315" y="95183"/>
                        </a:cubicBezTo>
                        <a:cubicBezTo>
                          <a:pt x="96245" y="85026"/>
                          <a:pt x="134315" y="106598"/>
                          <a:pt x="156230" y="91465"/>
                        </a:cubicBezTo>
                        <a:cubicBezTo>
                          <a:pt x="178145" y="76331"/>
                          <a:pt x="187457" y="16217"/>
                          <a:pt x="209814" y="4383"/>
                        </a:cubicBezTo>
                        <a:cubicBezTo>
                          <a:pt x="232163" y="-7443"/>
                          <a:pt x="261256" y="6517"/>
                          <a:pt x="290342" y="20477"/>
                        </a:cubicBezTo>
                      </a:path>
                    </a:pathLst>
                  </a:custGeom>
                  <a:noFill/>
                  <a:ln w="6350" cap="flat">
                    <a:solidFill>
                      <a:schemeClr val="tx1"/>
                    </a:solidFill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US" sz="80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69" name="Oval 68">
                    <a:extLst>
                      <a:ext uri="{FF2B5EF4-FFF2-40B4-BE49-F238E27FC236}">
                        <a16:creationId xmlns:a16="http://schemas.microsoft.com/office/drawing/2014/main" id="{813C3792-8164-29A4-5A60-01E688CEDA6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941745" y="2268290"/>
                    <a:ext cx="27432" cy="274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0" name="Oval 69">
                    <a:extLst>
                      <a:ext uri="{FF2B5EF4-FFF2-40B4-BE49-F238E27FC236}">
                        <a16:creationId xmlns:a16="http://schemas.microsoft.com/office/drawing/2014/main" id="{BD6A160C-1F59-6C44-04EA-5F42C4FD2ED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835718" y="2241231"/>
                    <a:ext cx="27432" cy="274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1" name="Oval 70">
                    <a:extLst>
                      <a:ext uri="{FF2B5EF4-FFF2-40B4-BE49-F238E27FC236}">
                        <a16:creationId xmlns:a16="http://schemas.microsoft.com/office/drawing/2014/main" id="{995B00A6-D067-A479-078D-7575F98DFC6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758896" y="2373557"/>
                    <a:ext cx="27432" cy="274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2" name="Oval 71">
                    <a:extLst>
                      <a:ext uri="{FF2B5EF4-FFF2-40B4-BE49-F238E27FC236}">
                        <a16:creationId xmlns:a16="http://schemas.microsoft.com/office/drawing/2014/main" id="{41104680-3E67-EE4D-5388-B61028551B34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635487" y="2375723"/>
                    <a:ext cx="27432" cy="274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3" name="Oval 72">
                    <a:extLst>
                      <a:ext uri="{FF2B5EF4-FFF2-40B4-BE49-F238E27FC236}">
                        <a16:creationId xmlns:a16="http://schemas.microsoft.com/office/drawing/2014/main" id="{F17A3921-4DFE-98A1-A381-142A7A474CB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590599" y="2463732"/>
                    <a:ext cx="27432" cy="274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4" name="Oval 73">
                    <a:extLst>
                      <a:ext uri="{FF2B5EF4-FFF2-40B4-BE49-F238E27FC236}">
                        <a16:creationId xmlns:a16="http://schemas.microsoft.com/office/drawing/2014/main" id="{D63348A2-81EF-9FB5-3D32-4275750926A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1519661" y="2452966"/>
                    <a:ext cx="27432" cy="27432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61" name="Arrow: Right 33">
                  <a:extLst>
                    <a:ext uri="{FF2B5EF4-FFF2-40B4-BE49-F238E27FC236}">
                      <a16:creationId xmlns:a16="http://schemas.microsoft.com/office/drawing/2014/main" id="{DDB32DFA-0E53-6A62-0537-BA876E2A3124}"/>
                    </a:ext>
                  </a:extLst>
                </p:cNvPr>
                <p:cNvSpPr/>
                <p:nvPr/>
              </p:nvSpPr>
              <p:spPr>
                <a:xfrm rot="17419859" flipV="1">
                  <a:off x="1010172" y="2158541"/>
                  <a:ext cx="94391" cy="45719"/>
                </a:xfrm>
                <a:prstGeom prst="rightArrow">
                  <a:avLst>
                    <a:gd name="adj1" fmla="val 42779"/>
                    <a:gd name="adj2" fmla="val 105210"/>
                  </a:avLst>
                </a:prstGeom>
                <a:solidFill>
                  <a:srgbClr val="7570B3">
                    <a:alpha val="74902"/>
                  </a:srgbClr>
                </a:solidFill>
                <a:ln w="6350">
                  <a:noFill/>
                  <a:prstDash val="lg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Freeform 61">
                  <a:extLst>
                    <a:ext uri="{FF2B5EF4-FFF2-40B4-BE49-F238E27FC236}">
                      <a16:creationId xmlns:a16="http://schemas.microsoft.com/office/drawing/2014/main" id="{8206765F-6963-A158-5409-36CDE598C1B1}"/>
                    </a:ext>
                  </a:extLst>
                </p:cNvPr>
                <p:cNvSpPr/>
                <p:nvPr/>
              </p:nvSpPr>
              <p:spPr>
                <a:xfrm>
                  <a:off x="1277570" y="2036474"/>
                  <a:ext cx="62162" cy="45719"/>
                </a:xfrm>
                <a:custGeom>
                  <a:avLst/>
                  <a:gdLst>
                    <a:gd name="connsiteX0" fmla="*/ 0 w 73025"/>
                    <a:gd name="connsiteY0" fmla="*/ 34925 h 52427"/>
                    <a:gd name="connsiteX1" fmla="*/ 53975 w 73025"/>
                    <a:gd name="connsiteY1" fmla="*/ 50800 h 52427"/>
                    <a:gd name="connsiteX2" fmla="*/ 73025 w 73025"/>
                    <a:gd name="connsiteY2" fmla="*/ 0 h 52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3025" h="52427">
                      <a:moveTo>
                        <a:pt x="0" y="34925"/>
                      </a:moveTo>
                      <a:cubicBezTo>
                        <a:pt x="20902" y="45773"/>
                        <a:pt x="41804" y="56621"/>
                        <a:pt x="53975" y="50800"/>
                      </a:cubicBezTo>
                      <a:cubicBezTo>
                        <a:pt x="66146" y="44979"/>
                        <a:pt x="69585" y="22489"/>
                        <a:pt x="73025" y="0"/>
                      </a:cubicBezTo>
                    </a:path>
                  </a:pathLst>
                </a:custGeom>
                <a:noFill/>
                <a:ln>
                  <a:solidFill>
                    <a:srgbClr val="C7A864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Freeform 62">
                  <a:extLst>
                    <a:ext uri="{FF2B5EF4-FFF2-40B4-BE49-F238E27FC236}">
                      <a16:creationId xmlns:a16="http://schemas.microsoft.com/office/drawing/2014/main" id="{585E2D94-FF2D-5D78-45A7-DD6BA7D172C7}"/>
                    </a:ext>
                  </a:extLst>
                </p:cNvPr>
                <p:cNvSpPr/>
                <p:nvPr/>
              </p:nvSpPr>
              <p:spPr>
                <a:xfrm rot="10800000">
                  <a:off x="1174722" y="2129019"/>
                  <a:ext cx="62162" cy="45719"/>
                </a:xfrm>
                <a:custGeom>
                  <a:avLst/>
                  <a:gdLst>
                    <a:gd name="connsiteX0" fmla="*/ 0 w 73025"/>
                    <a:gd name="connsiteY0" fmla="*/ 34925 h 52427"/>
                    <a:gd name="connsiteX1" fmla="*/ 53975 w 73025"/>
                    <a:gd name="connsiteY1" fmla="*/ 50800 h 52427"/>
                    <a:gd name="connsiteX2" fmla="*/ 73025 w 73025"/>
                    <a:gd name="connsiteY2" fmla="*/ 0 h 524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73025" h="52427">
                      <a:moveTo>
                        <a:pt x="0" y="34925"/>
                      </a:moveTo>
                      <a:cubicBezTo>
                        <a:pt x="20902" y="45773"/>
                        <a:pt x="41804" y="56621"/>
                        <a:pt x="53975" y="50800"/>
                      </a:cubicBezTo>
                      <a:cubicBezTo>
                        <a:pt x="66146" y="44979"/>
                        <a:pt x="69585" y="22489"/>
                        <a:pt x="73025" y="0"/>
                      </a:cubicBezTo>
                    </a:path>
                  </a:pathLst>
                </a:custGeom>
                <a:noFill/>
                <a:ln>
                  <a:solidFill>
                    <a:srgbClr val="C7A864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9B40CC80-9277-C9F2-E386-2D9832FFB485}"/>
                    </a:ext>
                  </a:extLst>
                </p:cNvPr>
                <p:cNvSpPr txBox="1"/>
                <p:nvPr/>
              </p:nvSpPr>
              <p:spPr>
                <a:xfrm>
                  <a:off x="1190336" y="2070372"/>
                  <a:ext cx="397866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>
                      <a:solidFill>
                        <a:srgbClr val="D58E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Angle</a:t>
                  </a:r>
                  <a:endParaRPr lang="en-US" sz="600" baseline="-25000">
                    <a:solidFill>
                      <a:srgbClr val="D58E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5" name="Freeform 64">
                  <a:extLst>
                    <a:ext uri="{FF2B5EF4-FFF2-40B4-BE49-F238E27FC236}">
                      <a16:creationId xmlns:a16="http://schemas.microsoft.com/office/drawing/2014/main" id="{DD20DF9C-E055-F704-F553-4B715B15731E}"/>
                    </a:ext>
                  </a:extLst>
                </p:cNvPr>
                <p:cNvSpPr/>
                <p:nvPr/>
              </p:nvSpPr>
              <p:spPr>
                <a:xfrm>
                  <a:off x="1494514" y="2129020"/>
                  <a:ext cx="45719" cy="61906"/>
                </a:xfrm>
                <a:custGeom>
                  <a:avLst/>
                  <a:gdLst>
                    <a:gd name="connsiteX0" fmla="*/ 0 w 114300"/>
                    <a:gd name="connsiteY0" fmla="*/ 85725 h 85725"/>
                    <a:gd name="connsiteX1" fmla="*/ 57150 w 114300"/>
                    <a:gd name="connsiteY1" fmla="*/ 0 h 85725"/>
                    <a:gd name="connsiteX2" fmla="*/ 114300 w 114300"/>
                    <a:gd name="connsiteY2" fmla="*/ 85725 h 857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4300" h="85725">
                      <a:moveTo>
                        <a:pt x="0" y="85725"/>
                      </a:moveTo>
                      <a:cubicBezTo>
                        <a:pt x="19050" y="42862"/>
                        <a:pt x="38100" y="0"/>
                        <a:pt x="57150" y="0"/>
                      </a:cubicBezTo>
                      <a:cubicBezTo>
                        <a:pt x="76200" y="0"/>
                        <a:pt x="95250" y="42862"/>
                        <a:pt x="114300" y="85725"/>
                      </a:cubicBezTo>
                    </a:path>
                  </a:pathLst>
                </a:custGeom>
                <a:solidFill>
                  <a:srgbClr val="FFB704"/>
                </a:solidFill>
                <a:ln w="6350">
                  <a:solidFill>
                    <a:srgbClr val="D58E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6" name="Freeform 65">
                  <a:extLst>
                    <a:ext uri="{FF2B5EF4-FFF2-40B4-BE49-F238E27FC236}">
                      <a16:creationId xmlns:a16="http://schemas.microsoft.com/office/drawing/2014/main" id="{C75A5D40-EAB7-7D12-3F48-6D074CCF58DB}"/>
                    </a:ext>
                  </a:extLst>
                </p:cNvPr>
                <p:cNvSpPr/>
                <p:nvPr/>
              </p:nvSpPr>
              <p:spPr>
                <a:xfrm>
                  <a:off x="1471654" y="2333872"/>
                  <a:ext cx="45719" cy="61906"/>
                </a:xfrm>
                <a:custGeom>
                  <a:avLst/>
                  <a:gdLst>
                    <a:gd name="connsiteX0" fmla="*/ 0 w 114300"/>
                    <a:gd name="connsiteY0" fmla="*/ 85725 h 85725"/>
                    <a:gd name="connsiteX1" fmla="*/ 57150 w 114300"/>
                    <a:gd name="connsiteY1" fmla="*/ 0 h 85725"/>
                    <a:gd name="connsiteX2" fmla="*/ 114300 w 114300"/>
                    <a:gd name="connsiteY2" fmla="*/ 85725 h 857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14300" h="85725">
                      <a:moveTo>
                        <a:pt x="0" y="85725"/>
                      </a:moveTo>
                      <a:cubicBezTo>
                        <a:pt x="19050" y="42862"/>
                        <a:pt x="38100" y="0"/>
                        <a:pt x="57150" y="0"/>
                      </a:cubicBezTo>
                      <a:cubicBezTo>
                        <a:pt x="76200" y="0"/>
                        <a:pt x="95250" y="42862"/>
                        <a:pt x="114300" y="85725"/>
                      </a:cubicBezTo>
                    </a:path>
                  </a:pathLst>
                </a:custGeom>
                <a:solidFill>
                  <a:srgbClr val="C0B8FC"/>
                </a:solidFill>
                <a:ln w="6350">
                  <a:solidFill>
                    <a:srgbClr val="9894C6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22D30BA4-E72A-8B1F-3F65-4586C597EE2A}"/>
                    </a:ext>
                  </a:extLst>
                </p:cNvPr>
                <p:cNvSpPr txBox="1"/>
                <p:nvPr/>
              </p:nvSpPr>
              <p:spPr>
                <a:xfrm>
                  <a:off x="890313" y="2374401"/>
                  <a:ext cx="1079499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600">
                      <a:solidFill>
                        <a:srgbClr val="F83684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Progressivity </a:t>
                  </a:r>
                  <a:br>
                    <a:rPr lang="en-US" sz="600">
                      <a:solidFill>
                        <a:srgbClr val="F83684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en-US" sz="600">
                      <a:solidFill>
                        <a:srgbClr val="F83684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(Net : Total distance)</a:t>
                  </a:r>
                  <a:endParaRPr lang="en-US" sz="600" baseline="-25000">
                    <a:solidFill>
                      <a:srgbClr val="F83684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3" name="Double Bracket 22">
                <a:extLst>
                  <a:ext uri="{FF2B5EF4-FFF2-40B4-BE49-F238E27FC236}">
                    <a16:creationId xmlns:a16="http://schemas.microsoft.com/office/drawing/2014/main" id="{B2FEADE1-7DA2-D1A1-8CDD-C358DBED0B48}"/>
                  </a:ext>
                </a:extLst>
              </p:cNvPr>
              <p:cNvSpPr/>
              <p:nvPr/>
            </p:nvSpPr>
            <p:spPr>
              <a:xfrm>
                <a:off x="1222345" y="1990828"/>
                <a:ext cx="573720" cy="703036"/>
              </a:xfrm>
              <a:prstGeom prst="bracketPair">
                <a:avLst>
                  <a:gd name="adj" fmla="val 4938"/>
                </a:avLst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8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61B77E94-2DA5-32C6-54E8-B3484CE13237}"/>
                  </a:ext>
                </a:extLst>
              </p:cNvPr>
              <p:cNvGrpSpPr/>
              <p:nvPr/>
            </p:nvGrpSpPr>
            <p:grpSpPr>
              <a:xfrm>
                <a:off x="1485082" y="2130246"/>
                <a:ext cx="280080" cy="554084"/>
                <a:chOff x="3961404" y="174809"/>
                <a:chExt cx="183772" cy="528640"/>
              </a:xfrm>
            </p:grpSpPr>
            <p:sp>
              <p:nvSpPr>
                <p:cNvPr id="55" name="Rectangle 54">
                  <a:extLst>
                    <a:ext uri="{FF2B5EF4-FFF2-40B4-BE49-F238E27FC236}">
                      <a16:creationId xmlns:a16="http://schemas.microsoft.com/office/drawing/2014/main" id="{F43E61C2-4771-0439-B231-83AF9445C533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961404" y="174809"/>
                  <a:ext cx="64008" cy="528640"/>
                </a:xfrm>
                <a:prstGeom prst="rect">
                  <a:avLst/>
                </a:prstGeom>
                <a:solidFill>
                  <a:srgbClr val="D58E00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" name="Rectangle 55">
                  <a:extLst>
                    <a:ext uri="{FF2B5EF4-FFF2-40B4-BE49-F238E27FC236}">
                      <a16:creationId xmlns:a16="http://schemas.microsoft.com/office/drawing/2014/main" id="{AC2BC977-891F-35D9-D5E7-7831DCF738F6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021286" y="174809"/>
                  <a:ext cx="64008" cy="528640"/>
                </a:xfrm>
                <a:prstGeom prst="rect">
                  <a:avLst/>
                </a:prstGeom>
                <a:solidFill>
                  <a:srgbClr val="E7298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068C84EC-2994-BF6E-089E-5B199BA654DC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4081168" y="174809"/>
                  <a:ext cx="64008" cy="528640"/>
                </a:xfrm>
                <a:prstGeom prst="rect">
                  <a:avLst/>
                </a:prstGeom>
                <a:solidFill>
                  <a:srgbClr val="7570B3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0CC6A938-5DD3-1238-4510-E5662DD7F328}"/>
                  </a:ext>
                </a:extLst>
              </p:cNvPr>
              <p:cNvGrpSpPr/>
              <p:nvPr/>
            </p:nvGrpSpPr>
            <p:grpSpPr>
              <a:xfrm>
                <a:off x="1241178" y="2123448"/>
                <a:ext cx="192407" cy="491599"/>
                <a:chOff x="1085592" y="2079396"/>
                <a:chExt cx="192407" cy="491599"/>
              </a:xfrm>
            </p:grpSpPr>
            <p:pic>
              <p:nvPicPr>
                <p:cNvPr id="52" name="Picture 51" descr="A group of blue and black objects&#10;&#10;Description automatically generated">
                  <a:extLst>
                    <a:ext uri="{FF2B5EF4-FFF2-40B4-BE49-F238E27FC236}">
                      <a16:creationId xmlns:a16="http://schemas.microsoft.com/office/drawing/2014/main" id="{6F186C50-7315-4CB5-D92B-191FD80A93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8039" t="49916" r="11545" b="20465"/>
                <a:stretch/>
              </p:blipFill>
              <p:spPr>
                <a:xfrm>
                  <a:off x="1106674" y="2079396"/>
                  <a:ext cx="145196" cy="154221"/>
                </a:xfrm>
                <a:prstGeom prst="rect">
                  <a:avLst/>
                </a:prstGeom>
              </p:spPr>
            </p:pic>
            <p:pic>
              <p:nvPicPr>
                <p:cNvPr id="53" name="Picture 52" descr="A group of black and red objects&#10;&#10;Description automatically generated">
                  <a:extLst>
                    <a:ext uri="{FF2B5EF4-FFF2-40B4-BE49-F238E27FC236}">
                      <a16:creationId xmlns:a16="http://schemas.microsoft.com/office/drawing/2014/main" id="{EFC2C671-54ED-5F0E-9F9E-7AEC434758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1326" t="47834" r="36370" b="20587"/>
                <a:stretch/>
              </p:blipFill>
              <p:spPr>
                <a:xfrm>
                  <a:off x="1106674" y="2225665"/>
                  <a:ext cx="158627" cy="164429"/>
                </a:xfrm>
                <a:prstGeom prst="rect">
                  <a:avLst/>
                </a:prstGeom>
              </p:spPr>
            </p:pic>
            <p:pic>
              <p:nvPicPr>
                <p:cNvPr id="54" name="Picture 53" descr="A group of blue and black objects&#10;&#10;Description automatically generated">
                  <a:extLst>
                    <a:ext uri="{FF2B5EF4-FFF2-40B4-BE49-F238E27FC236}">
                      <a16:creationId xmlns:a16="http://schemas.microsoft.com/office/drawing/2014/main" id="{CB36DB32-114E-CFA5-1751-3BE0DFD841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2454" t="12272" r="60492" b="53175"/>
                <a:stretch/>
              </p:blipFill>
              <p:spPr>
                <a:xfrm>
                  <a:off x="1085592" y="2391078"/>
                  <a:ext cx="192407" cy="179917"/>
                </a:xfrm>
                <a:prstGeom prst="rect">
                  <a:avLst/>
                </a:prstGeom>
              </p:spPr>
            </p:pic>
          </p:grp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0C3939D-A8AF-4B42-834A-4A0541ED1F18}"/>
                  </a:ext>
                </a:extLst>
              </p:cNvPr>
              <p:cNvSpPr txBox="1"/>
              <p:nvPr/>
            </p:nvSpPr>
            <p:spPr>
              <a:xfrm>
                <a:off x="1192201" y="2504181"/>
                <a:ext cx="28725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>
                    <a:latin typeface="Arial" panose="020B0604020202020204" pitchFamily="34" charset="0"/>
                    <a:cs typeface="Arial" panose="020B0604020202020204" pitchFamily="34" charset="0"/>
                  </a:rPr>
                  <a:t>…</a:t>
                </a:r>
              </a:p>
            </p:txBody>
          </p: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4CED493-058E-91F7-FF44-844BF07516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41178" y="2107714"/>
                <a:ext cx="523984" cy="0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FE3BC56-0A64-6604-1EA7-971286EED6CE}"/>
                  </a:ext>
                </a:extLst>
              </p:cNvPr>
              <p:cNvSpPr txBox="1"/>
              <p:nvPr/>
            </p:nvSpPr>
            <p:spPr>
              <a:xfrm>
                <a:off x="1377139" y="1964366"/>
                <a:ext cx="489236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>
                    <a:latin typeface="Arial" panose="020B0604020202020204" pitchFamily="34" charset="0"/>
                    <a:cs typeface="Arial" panose="020B0604020202020204" pitchFamily="34" charset="0"/>
                  </a:rPr>
                  <a:t>Features</a:t>
                </a: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2B94836-BE81-3F80-86B3-7115952EA2BF}"/>
                  </a:ext>
                </a:extLst>
              </p:cNvPr>
              <p:cNvSpPr/>
              <p:nvPr/>
            </p:nvSpPr>
            <p:spPr>
              <a:xfrm>
                <a:off x="1197928" y="2131763"/>
                <a:ext cx="617591" cy="142308"/>
              </a:xfrm>
              <a:prstGeom prst="rect">
                <a:avLst/>
              </a:prstGeom>
              <a:noFill/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51224B17-064B-1121-E4D4-52B0E8D17D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38865" y="2025826"/>
                <a:ext cx="0" cy="668037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772DF2E1-2AF8-D444-782E-C41E006CA690}"/>
                  </a:ext>
                </a:extLst>
              </p:cNvPr>
              <p:cNvGrpSpPr/>
              <p:nvPr/>
            </p:nvGrpSpPr>
            <p:grpSpPr>
              <a:xfrm>
                <a:off x="439090" y="2758307"/>
                <a:ext cx="1436458" cy="215444"/>
                <a:chOff x="-63618" y="324356"/>
                <a:chExt cx="1142425" cy="215444"/>
              </a:xfrm>
            </p:grpSpPr>
            <p:sp>
              <p:nvSpPr>
                <p:cNvPr id="50" name="Rounded Rectangle 49">
                  <a:extLst>
                    <a:ext uri="{FF2B5EF4-FFF2-40B4-BE49-F238E27FC236}">
                      <a16:creationId xmlns:a16="http://schemas.microsoft.com/office/drawing/2014/main" id="{AF0CC855-8376-55D8-35F3-C79BF108ECAB}"/>
                    </a:ext>
                  </a:extLst>
                </p:cNvPr>
                <p:cNvSpPr/>
                <p:nvPr/>
              </p:nvSpPr>
              <p:spPr>
                <a:xfrm>
                  <a:off x="-63618" y="335074"/>
                  <a:ext cx="1142425" cy="189060"/>
                </a:xfrm>
                <a:prstGeom prst="roundRect">
                  <a:avLst/>
                </a:prstGeom>
                <a:solidFill>
                  <a:schemeClr val="bg2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273D3737-2D35-779D-9091-53A775460DB3}"/>
                    </a:ext>
                  </a:extLst>
                </p:cNvPr>
                <p:cNvSpPr txBox="1"/>
                <p:nvPr/>
              </p:nvSpPr>
              <p:spPr>
                <a:xfrm>
                  <a:off x="-14423" y="324356"/>
                  <a:ext cx="1081027" cy="215444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>
                      <a:latin typeface="Arial" panose="020B0604020202020204" pitchFamily="34" charset="0"/>
                      <a:cs typeface="Arial" panose="020B0604020202020204" pitchFamily="34" charset="0"/>
                    </a:rPr>
                    <a:t>Unsupervised clustering</a:t>
                  </a:r>
                </a:p>
              </p:txBody>
            </p:sp>
          </p:grp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AB25D77-284A-40C5-70AF-34AA5B23AE44}"/>
                  </a:ext>
                </a:extLst>
              </p:cNvPr>
              <p:cNvSpPr/>
              <p:nvPr/>
            </p:nvSpPr>
            <p:spPr>
              <a:xfrm>
                <a:off x="437905" y="2797489"/>
                <a:ext cx="132131" cy="132131"/>
              </a:xfrm>
              <a:prstGeom prst="ellipse">
                <a:avLst/>
              </a:prstGeom>
              <a:solidFill>
                <a:schemeClr val="bg1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  <p:sp>
            <p:nvSpPr>
              <p:cNvPr id="33" name="Right Brace 32">
                <a:extLst>
                  <a:ext uri="{FF2B5EF4-FFF2-40B4-BE49-F238E27FC236}">
                    <a16:creationId xmlns:a16="http://schemas.microsoft.com/office/drawing/2014/main" id="{D1A94873-021B-1D23-9F55-E967352D417F}"/>
                  </a:ext>
                </a:extLst>
              </p:cNvPr>
              <p:cNvSpPr/>
              <p:nvPr/>
            </p:nvSpPr>
            <p:spPr>
              <a:xfrm rot="5400000">
                <a:off x="1510998" y="2511760"/>
                <a:ext cx="45719" cy="443565"/>
              </a:xfrm>
              <a:prstGeom prst="rightBrace">
                <a:avLst/>
              </a:prstGeom>
              <a:ln w="63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DC06835A-28CF-7F31-730C-31E52F92FE42}"/>
                  </a:ext>
                </a:extLst>
              </p:cNvPr>
              <p:cNvGrpSpPr/>
              <p:nvPr/>
            </p:nvGrpSpPr>
            <p:grpSpPr>
              <a:xfrm>
                <a:off x="1710720" y="1179140"/>
                <a:ext cx="385445" cy="1435907"/>
                <a:chOff x="1653024" y="1284267"/>
                <a:chExt cx="508770" cy="1348688"/>
              </a:xfrm>
            </p:grpSpPr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03AE0861-9C7E-BA07-5061-D2ABC804DC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653024" y="2632955"/>
                  <a:ext cx="229324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50FA7C81-0374-5674-0DF0-A645DDA826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881700" y="1284267"/>
                  <a:ext cx="0" cy="134868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B2B6579A-E101-E410-DD12-90A59198C1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877509" y="1284267"/>
                  <a:ext cx="284285" cy="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  <a:tailEnd type="stealth" w="sm" len="sm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F03266E-349E-5823-8B09-35B01BC6982A}"/>
                  </a:ext>
                </a:extLst>
              </p:cNvPr>
              <p:cNvSpPr txBox="1"/>
              <p:nvPr/>
            </p:nvSpPr>
            <p:spPr>
              <a:xfrm>
                <a:off x="226330" y="391368"/>
                <a:ext cx="277640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b="1"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A5430A88-553E-B7A0-BC52-3C39D462866D}"/>
                  </a:ext>
                </a:extLst>
              </p:cNvPr>
              <p:cNvSpPr txBox="1"/>
              <p:nvPr/>
            </p:nvSpPr>
            <p:spPr>
              <a:xfrm>
                <a:off x="308307" y="192304"/>
                <a:ext cx="4028667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1) Data-driven modeling to quantify emergent, lymphocyte motility behaviors</a:t>
                </a:r>
                <a:endParaRPr lang="en-US" sz="800" i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590DF64E-E3EA-6364-6A21-58D3117ACA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5355" y="396829"/>
                <a:ext cx="4040979" cy="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38" name="Picture 37" descr="A close-up of a graph&#10;&#10;AI-generated content may be incorrect.">
                <a:extLst>
                  <a:ext uri="{FF2B5EF4-FFF2-40B4-BE49-F238E27FC236}">
                    <a16:creationId xmlns:a16="http://schemas.microsoft.com/office/drawing/2014/main" id="{93BBE3B1-5C1D-F9AE-14BF-65C6C597B55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905" t="36818" r="21980"/>
              <a:stretch>
                <a:fillRect/>
              </a:stretch>
            </p:blipFill>
            <p:spPr>
              <a:xfrm>
                <a:off x="2897952" y="2525263"/>
                <a:ext cx="520332" cy="356268"/>
              </a:xfrm>
              <a:prstGeom prst="rect">
                <a:avLst/>
              </a:prstGeom>
            </p:spPr>
          </p:pic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C1888EB2-B529-0CDA-4097-0661C2F8C0AE}"/>
                  </a:ext>
                </a:extLst>
              </p:cNvPr>
              <p:cNvSpPr txBox="1"/>
              <p:nvPr/>
            </p:nvSpPr>
            <p:spPr>
              <a:xfrm>
                <a:off x="2034205" y="436045"/>
                <a:ext cx="1244251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Motility behaviors (</a:t>
                </a:r>
                <a:r>
                  <a:rPr lang="en-US" sz="8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k</a:t>
                </a:r>
                <a:r>
                  <a:rPr lang="en-US" sz="800" dirty="0">
                    <a:latin typeface="Arial" panose="020B0604020202020204" pitchFamily="34" charset="0"/>
                    <a:cs typeface="Arial" panose="020B0604020202020204" pitchFamily="34" charset="0"/>
                  </a:rPr>
                  <a:t>=7)</a:t>
                </a:r>
              </a:p>
            </p:txBody>
          </p:sp>
          <p:pic>
            <p:nvPicPr>
              <p:cNvPr id="40" name="Picture 39" descr="A graph of cell type&#10;&#10;AI-generated content may be incorrect.">
                <a:extLst>
                  <a:ext uri="{FF2B5EF4-FFF2-40B4-BE49-F238E27FC236}">
                    <a16:creationId xmlns:a16="http://schemas.microsoft.com/office/drawing/2014/main" id="{CF50C79E-6B60-F557-E9FB-B3B93963A6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3557" t="91831"/>
              <a:stretch>
                <a:fillRect/>
              </a:stretch>
            </p:blipFill>
            <p:spPr>
              <a:xfrm>
                <a:off x="3462337" y="2746480"/>
                <a:ext cx="675058" cy="291538"/>
              </a:xfrm>
              <a:prstGeom prst="rect">
                <a:avLst/>
              </a:prstGeom>
            </p:spPr>
          </p:pic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AA24FD8F-9BF1-79C3-3E4A-FAB9FADC8D6F}"/>
                  </a:ext>
                </a:extLst>
              </p:cNvPr>
              <p:cNvGrpSpPr/>
              <p:nvPr/>
            </p:nvGrpSpPr>
            <p:grpSpPr>
              <a:xfrm>
                <a:off x="3824530" y="616526"/>
                <a:ext cx="664243" cy="2252470"/>
                <a:chOff x="3934863" y="616526"/>
                <a:chExt cx="664243" cy="2252470"/>
              </a:xfrm>
            </p:grpSpPr>
            <p:pic>
              <p:nvPicPr>
                <p:cNvPr id="43" name="Picture 42" descr="A graph of cell type&#10;&#10;AI-generated content may be incorrect.">
                  <a:extLst>
                    <a:ext uri="{FF2B5EF4-FFF2-40B4-BE49-F238E27FC236}">
                      <a16:creationId xmlns:a16="http://schemas.microsoft.com/office/drawing/2014/main" id="{13436FCE-E88F-6CD2-973A-3A289A92957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7762" t="14592" r="23542" b="28323"/>
                <a:stretch>
                  <a:fillRect/>
                </a:stretch>
              </p:blipFill>
              <p:spPr>
                <a:xfrm>
                  <a:off x="3952284" y="616526"/>
                  <a:ext cx="584383" cy="2037158"/>
                </a:xfrm>
                <a:prstGeom prst="rect">
                  <a:avLst/>
                </a:prstGeom>
              </p:spPr>
            </p:pic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EB609D80-5109-EC62-F8A7-4597BAA7933B}"/>
                    </a:ext>
                  </a:extLst>
                </p:cNvPr>
                <p:cNvSpPr txBox="1"/>
                <p:nvPr/>
              </p:nvSpPr>
              <p:spPr>
                <a:xfrm>
                  <a:off x="3934863" y="2591997"/>
                  <a:ext cx="295274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 err="1">
                      <a:latin typeface="Arial" panose="020B0604020202020204" pitchFamily="34" charset="0"/>
                      <a:cs typeface="Arial" panose="020B0604020202020204" pitchFamily="34" charset="0"/>
                    </a:rPr>
                    <a:t>Tfh</a:t>
                  </a:r>
                  <a:endParaRPr lang="en-US" sz="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0B061728-91A8-388B-55B0-82B2B87D8AD6}"/>
                    </a:ext>
                  </a:extLst>
                </p:cNvPr>
                <p:cNvSpPr txBox="1"/>
                <p:nvPr/>
              </p:nvSpPr>
              <p:spPr>
                <a:xfrm>
                  <a:off x="4063243" y="2591997"/>
                  <a:ext cx="35137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WT</a:t>
                  </a:r>
                </a:p>
                <a:p>
                  <a:pPr algn="ctr"/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GCB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A097F8E3-5191-B120-C5BF-856707F51F62}"/>
                    </a:ext>
                  </a:extLst>
                </p:cNvPr>
                <p:cNvSpPr txBox="1"/>
                <p:nvPr/>
              </p:nvSpPr>
              <p:spPr>
                <a:xfrm>
                  <a:off x="4247728" y="2591997"/>
                  <a:ext cx="351378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MT</a:t>
                  </a:r>
                </a:p>
                <a:p>
                  <a:pPr algn="ctr"/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GCB</a:t>
                  </a:r>
                </a:p>
              </p:txBody>
            </p:sp>
          </p:grp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9CD58AB8-F3D4-7E77-4987-1E7725FECE8F}"/>
                  </a:ext>
                </a:extLst>
              </p:cNvPr>
              <p:cNvSpPr txBox="1"/>
              <p:nvPr/>
            </p:nvSpPr>
            <p:spPr>
              <a:xfrm>
                <a:off x="3781668" y="414665"/>
                <a:ext cx="716863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00">
                    <a:latin typeface="Arial" panose="020B0604020202020204" pitchFamily="34" charset="0"/>
                    <a:cs typeface="Arial" panose="020B0604020202020204" pitchFamily="34" charset="0"/>
                  </a:rPr>
                  <a:t>Occurrence</a:t>
                </a:r>
              </a:p>
            </p:txBody>
          </p:sp>
        </p:grpSp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B429D478-4EDF-41BD-2EFA-40023A0C4455}"/>
                </a:ext>
              </a:extLst>
            </p:cNvPr>
            <p:cNvSpPr/>
            <p:nvPr/>
          </p:nvSpPr>
          <p:spPr>
            <a:xfrm>
              <a:off x="1883757" y="3310050"/>
              <a:ext cx="593005" cy="246220"/>
            </a:xfrm>
            <a:prstGeom prst="roundRect">
              <a:avLst/>
            </a:prstGeom>
            <a:solidFill>
              <a:srgbClr val="D3BBB6"/>
            </a:solidFill>
            <a:ln w="63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Run ABM</a:t>
              </a:r>
            </a:p>
          </p:txBody>
        </p: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63330B11-705F-F981-9F71-8F85BB1EDE44}"/>
                </a:ext>
              </a:extLst>
            </p:cNvPr>
            <p:cNvGrpSpPr/>
            <p:nvPr/>
          </p:nvGrpSpPr>
          <p:grpSpPr>
            <a:xfrm>
              <a:off x="1815494" y="3741037"/>
              <a:ext cx="665638" cy="608494"/>
              <a:chOff x="449315" y="5139478"/>
              <a:chExt cx="665638" cy="608494"/>
            </a:xfrm>
          </p:grpSpPr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93133F7E-024D-45A1-1DFE-2FDB3C48E6A7}"/>
                  </a:ext>
                </a:extLst>
              </p:cNvPr>
              <p:cNvGrpSpPr/>
              <p:nvPr/>
            </p:nvGrpSpPr>
            <p:grpSpPr>
              <a:xfrm>
                <a:off x="449315" y="5139478"/>
                <a:ext cx="665638" cy="608494"/>
                <a:chOff x="4125436" y="612435"/>
                <a:chExt cx="665638" cy="608494"/>
              </a:xfrm>
            </p:grpSpPr>
            <p:grpSp>
              <p:nvGrpSpPr>
                <p:cNvPr id="115" name="Group 114">
                  <a:extLst>
                    <a:ext uri="{FF2B5EF4-FFF2-40B4-BE49-F238E27FC236}">
                      <a16:creationId xmlns:a16="http://schemas.microsoft.com/office/drawing/2014/main" id="{EC9DC03D-8EC9-7419-C8BF-C9F24403F46C}"/>
                    </a:ext>
                  </a:extLst>
                </p:cNvPr>
                <p:cNvGrpSpPr/>
                <p:nvPr/>
              </p:nvGrpSpPr>
              <p:grpSpPr>
                <a:xfrm>
                  <a:off x="4204080" y="612435"/>
                  <a:ext cx="586994" cy="583596"/>
                  <a:chOff x="5235040" y="1696177"/>
                  <a:chExt cx="3387734" cy="3368111"/>
                </a:xfrm>
              </p:grpSpPr>
              <p:grpSp>
                <p:nvGrpSpPr>
                  <p:cNvPr id="127" name="Group 126">
                    <a:extLst>
                      <a:ext uri="{FF2B5EF4-FFF2-40B4-BE49-F238E27FC236}">
                        <a16:creationId xmlns:a16="http://schemas.microsoft.com/office/drawing/2014/main" id="{888DE600-6606-1F34-5EB1-25782FC87996}"/>
                      </a:ext>
                    </a:extLst>
                  </p:cNvPr>
                  <p:cNvGrpSpPr/>
                  <p:nvPr/>
                </p:nvGrpSpPr>
                <p:grpSpPr>
                  <a:xfrm>
                    <a:off x="5235040" y="4356401"/>
                    <a:ext cx="3387734" cy="707887"/>
                    <a:chOff x="5235040" y="4356401"/>
                    <a:chExt cx="3387734" cy="707887"/>
                  </a:xfrm>
                </p:grpSpPr>
                <p:grpSp>
                  <p:nvGrpSpPr>
                    <p:cNvPr id="272" name="Group 271">
                      <a:extLst>
                        <a:ext uri="{FF2B5EF4-FFF2-40B4-BE49-F238E27FC236}">
                          <a16:creationId xmlns:a16="http://schemas.microsoft.com/office/drawing/2014/main" id="{276C03A9-4546-A7A1-2848-31EECF80FE9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0759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301" name="Rectangle 300">
                        <a:extLst>
                          <a:ext uri="{FF2B5EF4-FFF2-40B4-BE49-F238E27FC236}">
                            <a16:creationId xmlns:a16="http://schemas.microsoft.com/office/drawing/2014/main" id="{32EDB58C-6C1F-CB60-5E60-EA927FDD595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302" name="Rectangle 301">
                        <a:extLst>
                          <a:ext uri="{FF2B5EF4-FFF2-40B4-BE49-F238E27FC236}">
                            <a16:creationId xmlns:a16="http://schemas.microsoft.com/office/drawing/2014/main" id="{10F41D9B-CEE4-9AC8-123A-AEFA607BE9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303" name="Straight Connector 302">
                        <a:extLst>
                          <a:ext uri="{FF2B5EF4-FFF2-40B4-BE49-F238E27FC236}">
                            <a16:creationId xmlns:a16="http://schemas.microsoft.com/office/drawing/2014/main" id="{C9A58A48-7F46-9C5E-A5F5-F6EE407FBE1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4" name="Straight Connector 303">
                        <a:extLst>
                          <a:ext uri="{FF2B5EF4-FFF2-40B4-BE49-F238E27FC236}">
                            <a16:creationId xmlns:a16="http://schemas.microsoft.com/office/drawing/2014/main" id="{01647CFA-2D18-AAF7-F389-97DBA04FD98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5" name="Straight Connector 304">
                        <a:extLst>
                          <a:ext uri="{FF2B5EF4-FFF2-40B4-BE49-F238E27FC236}">
                            <a16:creationId xmlns:a16="http://schemas.microsoft.com/office/drawing/2014/main" id="{E000A584-A1DD-BF0E-8F29-946D79F41BE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6" name="Straight Connector 305">
                        <a:extLst>
                          <a:ext uri="{FF2B5EF4-FFF2-40B4-BE49-F238E27FC236}">
                            <a16:creationId xmlns:a16="http://schemas.microsoft.com/office/drawing/2014/main" id="{5C09583B-953E-9581-064B-9993BBE08C2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73" name="Group 272">
                      <a:extLst>
                        <a:ext uri="{FF2B5EF4-FFF2-40B4-BE49-F238E27FC236}">
                          <a16:creationId xmlns:a16="http://schemas.microsoft.com/office/drawing/2014/main" id="{2349ECB2-1431-DEB7-4451-F1951C10AE3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235040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95" name="Rectangle 294">
                        <a:extLst>
                          <a:ext uri="{FF2B5EF4-FFF2-40B4-BE49-F238E27FC236}">
                            <a16:creationId xmlns:a16="http://schemas.microsoft.com/office/drawing/2014/main" id="{0BAF4023-ED02-2168-672F-37A3C2A7BF6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96" name="Rectangle 295">
                        <a:extLst>
                          <a:ext uri="{FF2B5EF4-FFF2-40B4-BE49-F238E27FC236}">
                            <a16:creationId xmlns:a16="http://schemas.microsoft.com/office/drawing/2014/main" id="{E00A1753-9AE7-9C3C-5D89-80F4C32DF6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97" name="Straight Connector 296">
                        <a:extLst>
                          <a:ext uri="{FF2B5EF4-FFF2-40B4-BE49-F238E27FC236}">
                            <a16:creationId xmlns:a16="http://schemas.microsoft.com/office/drawing/2014/main" id="{EFE208C8-3664-EDEA-4D73-2FB285D6AF7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98" name="Straight Connector 297">
                        <a:extLst>
                          <a:ext uri="{FF2B5EF4-FFF2-40B4-BE49-F238E27FC236}">
                            <a16:creationId xmlns:a16="http://schemas.microsoft.com/office/drawing/2014/main" id="{FEC5106C-6047-1A37-34EE-1796318FDAC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99" name="Straight Connector 298">
                        <a:extLst>
                          <a:ext uri="{FF2B5EF4-FFF2-40B4-BE49-F238E27FC236}">
                            <a16:creationId xmlns:a16="http://schemas.microsoft.com/office/drawing/2014/main" id="{C72A226A-10D5-2240-D44B-60A9DCC29F2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300" name="Straight Connector 299">
                        <a:extLst>
                          <a:ext uri="{FF2B5EF4-FFF2-40B4-BE49-F238E27FC236}">
                            <a16:creationId xmlns:a16="http://schemas.microsoft.com/office/drawing/2014/main" id="{3159DD20-E089-F214-77B7-1D74AB3E784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74" name="Group 273">
                      <a:extLst>
                        <a:ext uri="{FF2B5EF4-FFF2-40B4-BE49-F238E27FC236}">
                          <a16:creationId xmlns:a16="http://schemas.microsoft.com/office/drawing/2014/main" id="{0373404E-E390-3F32-B0D2-1D49E1FE185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6647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89" name="Rectangle 288">
                        <a:extLst>
                          <a:ext uri="{FF2B5EF4-FFF2-40B4-BE49-F238E27FC236}">
                            <a16:creationId xmlns:a16="http://schemas.microsoft.com/office/drawing/2014/main" id="{69861EC8-4833-F08C-FC42-67CCE729A1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90" name="Rectangle 289">
                        <a:extLst>
                          <a:ext uri="{FF2B5EF4-FFF2-40B4-BE49-F238E27FC236}">
                            <a16:creationId xmlns:a16="http://schemas.microsoft.com/office/drawing/2014/main" id="{96A2DCD8-A3DF-9704-E4DA-123A2F703E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91" name="Straight Connector 290">
                        <a:extLst>
                          <a:ext uri="{FF2B5EF4-FFF2-40B4-BE49-F238E27FC236}">
                            <a16:creationId xmlns:a16="http://schemas.microsoft.com/office/drawing/2014/main" id="{6BF645A1-9BFD-734A-D42E-E60F8F70384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92" name="Straight Connector 291">
                        <a:extLst>
                          <a:ext uri="{FF2B5EF4-FFF2-40B4-BE49-F238E27FC236}">
                            <a16:creationId xmlns:a16="http://schemas.microsoft.com/office/drawing/2014/main" id="{3938AD1D-7988-6A9D-9433-014D4BF7A71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93" name="Straight Connector 292">
                        <a:extLst>
                          <a:ext uri="{FF2B5EF4-FFF2-40B4-BE49-F238E27FC236}">
                            <a16:creationId xmlns:a16="http://schemas.microsoft.com/office/drawing/2014/main" id="{7C207DBC-F2DA-69CC-DFB7-D2DC677A806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94" name="Straight Connector 293">
                        <a:extLst>
                          <a:ext uri="{FF2B5EF4-FFF2-40B4-BE49-F238E27FC236}">
                            <a16:creationId xmlns:a16="http://schemas.microsoft.com/office/drawing/2014/main" id="{3E08C579-63DA-45BB-0353-80DAE2A0B2D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75" name="Group 274">
                      <a:extLst>
                        <a:ext uri="{FF2B5EF4-FFF2-40B4-BE49-F238E27FC236}">
                          <a16:creationId xmlns:a16="http://schemas.microsoft.com/office/drawing/2014/main" id="{B0807913-E536-AE30-F8F1-39F262D666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2192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83" name="Rectangle 282">
                        <a:extLst>
                          <a:ext uri="{FF2B5EF4-FFF2-40B4-BE49-F238E27FC236}">
                            <a16:creationId xmlns:a16="http://schemas.microsoft.com/office/drawing/2014/main" id="{4A5642C8-33B2-40EA-6ADF-42D0D7408F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84" name="Rectangle 283">
                        <a:extLst>
                          <a:ext uri="{FF2B5EF4-FFF2-40B4-BE49-F238E27FC236}">
                            <a16:creationId xmlns:a16="http://schemas.microsoft.com/office/drawing/2014/main" id="{AF8CBB59-5119-8017-C8F0-2A384397E5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85" name="Straight Connector 284">
                        <a:extLst>
                          <a:ext uri="{FF2B5EF4-FFF2-40B4-BE49-F238E27FC236}">
                            <a16:creationId xmlns:a16="http://schemas.microsoft.com/office/drawing/2014/main" id="{2600EC95-7765-4403-3E5F-88B9BEF9FF2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86" name="Straight Connector 285">
                        <a:extLst>
                          <a:ext uri="{FF2B5EF4-FFF2-40B4-BE49-F238E27FC236}">
                            <a16:creationId xmlns:a16="http://schemas.microsoft.com/office/drawing/2014/main" id="{3C0DB552-8CB7-D89D-FB55-DBF93400CD7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87" name="Straight Connector 286">
                        <a:extLst>
                          <a:ext uri="{FF2B5EF4-FFF2-40B4-BE49-F238E27FC236}">
                            <a16:creationId xmlns:a16="http://schemas.microsoft.com/office/drawing/2014/main" id="{7BDEFEE6-ED56-5597-99D0-C0B7FF4E50E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88" name="Straight Connector 287">
                        <a:extLst>
                          <a:ext uri="{FF2B5EF4-FFF2-40B4-BE49-F238E27FC236}">
                            <a16:creationId xmlns:a16="http://schemas.microsoft.com/office/drawing/2014/main" id="{84DE5AE2-65DF-7697-F9A8-A6CD85CD2BD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76" name="Group 275">
                      <a:extLst>
                        <a:ext uri="{FF2B5EF4-FFF2-40B4-BE49-F238E27FC236}">
                          <a16:creationId xmlns:a16="http://schemas.microsoft.com/office/drawing/2014/main" id="{BD619489-BB9A-3F58-8EA6-F6A464EDD2B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89790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77" name="Rectangle 276">
                        <a:extLst>
                          <a:ext uri="{FF2B5EF4-FFF2-40B4-BE49-F238E27FC236}">
                            <a16:creationId xmlns:a16="http://schemas.microsoft.com/office/drawing/2014/main" id="{0A5E350D-8B53-C0B1-12AE-75CD3DDC86A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78" name="Rectangle 277">
                        <a:extLst>
                          <a:ext uri="{FF2B5EF4-FFF2-40B4-BE49-F238E27FC236}">
                            <a16:creationId xmlns:a16="http://schemas.microsoft.com/office/drawing/2014/main" id="{29ADB29F-6D01-219A-E852-32015F37AB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79" name="Straight Connector 278">
                        <a:extLst>
                          <a:ext uri="{FF2B5EF4-FFF2-40B4-BE49-F238E27FC236}">
                            <a16:creationId xmlns:a16="http://schemas.microsoft.com/office/drawing/2014/main" id="{3A6806BE-9298-C59B-284B-FBECDB92DC6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80" name="Straight Connector 279">
                        <a:extLst>
                          <a:ext uri="{FF2B5EF4-FFF2-40B4-BE49-F238E27FC236}">
                            <a16:creationId xmlns:a16="http://schemas.microsoft.com/office/drawing/2014/main" id="{BFB9257D-52AA-D4A6-D1B9-64532409868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81" name="Straight Connector 280">
                        <a:extLst>
                          <a:ext uri="{FF2B5EF4-FFF2-40B4-BE49-F238E27FC236}">
                            <a16:creationId xmlns:a16="http://schemas.microsoft.com/office/drawing/2014/main" id="{563CAA10-3586-24D3-BFAF-CFCBB726B26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82" name="Straight Connector 281">
                        <a:extLst>
                          <a:ext uri="{FF2B5EF4-FFF2-40B4-BE49-F238E27FC236}">
                            <a16:creationId xmlns:a16="http://schemas.microsoft.com/office/drawing/2014/main" id="{8AE653CB-8506-9DF7-18C1-9464F1CA5B1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128" name="Group 127">
                    <a:extLst>
                      <a:ext uri="{FF2B5EF4-FFF2-40B4-BE49-F238E27FC236}">
                        <a16:creationId xmlns:a16="http://schemas.microsoft.com/office/drawing/2014/main" id="{32F3AD31-C963-57B9-640A-0355B1399084}"/>
                      </a:ext>
                    </a:extLst>
                  </p:cNvPr>
                  <p:cNvGrpSpPr/>
                  <p:nvPr/>
                </p:nvGrpSpPr>
                <p:grpSpPr>
                  <a:xfrm>
                    <a:off x="5235040" y="3691345"/>
                    <a:ext cx="3387734" cy="707887"/>
                    <a:chOff x="5235040" y="4356401"/>
                    <a:chExt cx="3387734" cy="707887"/>
                  </a:xfrm>
                </p:grpSpPr>
                <p:grpSp>
                  <p:nvGrpSpPr>
                    <p:cNvPr id="237" name="Group 236">
                      <a:extLst>
                        <a:ext uri="{FF2B5EF4-FFF2-40B4-BE49-F238E27FC236}">
                          <a16:creationId xmlns:a16="http://schemas.microsoft.com/office/drawing/2014/main" id="{8C410D8B-C218-1C78-A303-2C820E88FF7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0759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66" name="Rectangle 265">
                        <a:extLst>
                          <a:ext uri="{FF2B5EF4-FFF2-40B4-BE49-F238E27FC236}">
                            <a16:creationId xmlns:a16="http://schemas.microsoft.com/office/drawing/2014/main" id="{C9525F58-D2E4-48E7-AC44-6859AF0ED6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67" name="Rectangle 266">
                        <a:extLst>
                          <a:ext uri="{FF2B5EF4-FFF2-40B4-BE49-F238E27FC236}">
                            <a16:creationId xmlns:a16="http://schemas.microsoft.com/office/drawing/2014/main" id="{D455E50A-97E8-0320-02F0-62E747D9AC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68" name="Straight Connector 267">
                        <a:extLst>
                          <a:ext uri="{FF2B5EF4-FFF2-40B4-BE49-F238E27FC236}">
                            <a16:creationId xmlns:a16="http://schemas.microsoft.com/office/drawing/2014/main" id="{CF3640E8-1343-F2F8-3452-BFDBA23E202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9" name="Straight Connector 268">
                        <a:extLst>
                          <a:ext uri="{FF2B5EF4-FFF2-40B4-BE49-F238E27FC236}">
                            <a16:creationId xmlns:a16="http://schemas.microsoft.com/office/drawing/2014/main" id="{24D3CE28-E69C-FF5E-4090-00186FE3574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0" name="Straight Connector 269">
                        <a:extLst>
                          <a:ext uri="{FF2B5EF4-FFF2-40B4-BE49-F238E27FC236}">
                            <a16:creationId xmlns:a16="http://schemas.microsoft.com/office/drawing/2014/main" id="{FEC29888-6728-CF80-0E5A-824B4E9DF1E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71" name="Straight Connector 270">
                        <a:extLst>
                          <a:ext uri="{FF2B5EF4-FFF2-40B4-BE49-F238E27FC236}">
                            <a16:creationId xmlns:a16="http://schemas.microsoft.com/office/drawing/2014/main" id="{9BC015BC-CCBD-930E-4373-838E0CFFAB6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38" name="Group 237">
                      <a:extLst>
                        <a:ext uri="{FF2B5EF4-FFF2-40B4-BE49-F238E27FC236}">
                          <a16:creationId xmlns:a16="http://schemas.microsoft.com/office/drawing/2014/main" id="{A33A78BA-6F91-D05A-FDEA-15EE8D29886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235040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60" name="Rectangle 259">
                        <a:extLst>
                          <a:ext uri="{FF2B5EF4-FFF2-40B4-BE49-F238E27FC236}">
                            <a16:creationId xmlns:a16="http://schemas.microsoft.com/office/drawing/2014/main" id="{AA32AB62-EAFC-2A2D-9AAF-3FBCC0D1DD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61" name="Rectangle 260">
                        <a:extLst>
                          <a:ext uri="{FF2B5EF4-FFF2-40B4-BE49-F238E27FC236}">
                            <a16:creationId xmlns:a16="http://schemas.microsoft.com/office/drawing/2014/main" id="{29456D00-C282-916D-F965-32F89F381F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62" name="Straight Connector 261">
                        <a:extLst>
                          <a:ext uri="{FF2B5EF4-FFF2-40B4-BE49-F238E27FC236}">
                            <a16:creationId xmlns:a16="http://schemas.microsoft.com/office/drawing/2014/main" id="{05C5FBAA-BF26-D5D4-2AF1-6F68E539945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3" name="Straight Connector 262">
                        <a:extLst>
                          <a:ext uri="{FF2B5EF4-FFF2-40B4-BE49-F238E27FC236}">
                            <a16:creationId xmlns:a16="http://schemas.microsoft.com/office/drawing/2014/main" id="{47936142-2892-7FD4-D2E1-EC0C2370B19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4" name="Straight Connector 263">
                        <a:extLst>
                          <a:ext uri="{FF2B5EF4-FFF2-40B4-BE49-F238E27FC236}">
                            <a16:creationId xmlns:a16="http://schemas.microsoft.com/office/drawing/2014/main" id="{501F3FCF-553C-24C1-9241-668E65B3CD1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65" name="Straight Connector 264">
                        <a:extLst>
                          <a:ext uri="{FF2B5EF4-FFF2-40B4-BE49-F238E27FC236}">
                            <a16:creationId xmlns:a16="http://schemas.microsoft.com/office/drawing/2014/main" id="{78FD5D81-2B5C-D5A0-9D5E-E249D2CE350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39" name="Group 238">
                      <a:extLst>
                        <a:ext uri="{FF2B5EF4-FFF2-40B4-BE49-F238E27FC236}">
                          <a16:creationId xmlns:a16="http://schemas.microsoft.com/office/drawing/2014/main" id="{1DFF7F69-A6E3-EBB6-D04F-383C18B741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6647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54" name="Rectangle 253">
                        <a:extLst>
                          <a:ext uri="{FF2B5EF4-FFF2-40B4-BE49-F238E27FC236}">
                            <a16:creationId xmlns:a16="http://schemas.microsoft.com/office/drawing/2014/main" id="{28F92E2F-B3B8-5AAA-2B31-AA41E9F34EA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55" name="Rectangle 254">
                        <a:extLst>
                          <a:ext uri="{FF2B5EF4-FFF2-40B4-BE49-F238E27FC236}">
                            <a16:creationId xmlns:a16="http://schemas.microsoft.com/office/drawing/2014/main" id="{72516F29-8EA7-ACAD-9400-F882B19C78A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56" name="Straight Connector 255">
                        <a:extLst>
                          <a:ext uri="{FF2B5EF4-FFF2-40B4-BE49-F238E27FC236}">
                            <a16:creationId xmlns:a16="http://schemas.microsoft.com/office/drawing/2014/main" id="{B1AB5C9D-F8BE-3128-0EA4-431800C392D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57" name="Straight Connector 256">
                        <a:extLst>
                          <a:ext uri="{FF2B5EF4-FFF2-40B4-BE49-F238E27FC236}">
                            <a16:creationId xmlns:a16="http://schemas.microsoft.com/office/drawing/2014/main" id="{31834521-4781-DE7A-CC1B-DF39AB0C939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58" name="Straight Connector 257">
                        <a:extLst>
                          <a:ext uri="{FF2B5EF4-FFF2-40B4-BE49-F238E27FC236}">
                            <a16:creationId xmlns:a16="http://schemas.microsoft.com/office/drawing/2014/main" id="{CBDC74D9-7CA8-0DAF-1CFB-447B97032EB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59" name="Straight Connector 258">
                        <a:extLst>
                          <a:ext uri="{FF2B5EF4-FFF2-40B4-BE49-F238E27FC236}">
                            <a16:creationId xmlns:a16="http://schemas.microsoft.com/office/drawing/2014/main" id="{4F0DD2FD-C58C-12E1-DC8D-CE26A228F31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40" name="Group 239">
                      <a:extLst>
                        <a:ext uri="{FF2B5EF4-FFF2-40B4-BE49-F238E27FC236}">
                          <a16:creationId xmlns:a16="http://schemas.microsoft.com/office/drawing/2014/main" id="{2C6B9A69-83A9-5729-8080-298DC85CA9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2192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48" name="Rectangle 247">
                        <a:extLst>
                          <a:ext uri="{FF2B5EF4-FFF2-40B4-BE49-F238E27FC236}">
                            <a16:creationId xmlns:a16="http://schemas.microsoft.com/office/drawing/2014/main" id="{BF6E0D3C-E609-EE43-A636-D829272616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49" name="Rectangle 248">
                        <a:extLst>
                          <a:ext uri="{FF2B5EF4-FFF2-40B4-BE49-F238E27FC236}">
                            <a16:creationId xmlns:a16="http://schemas.microsoft.com/office/drawing/2014/main" id="{954F49DD-6961-561D-DB05-E0F42A740F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50" name="Straight Connector 249">
                        <a:extLst>
                          <a:ext uri="{FF2B5EF4-FFF2-40B4-BE49-F238E27FC236}">
                            <a16:creationId xmlns:a16="http://schemas.microsoft.com/office/drawing/2014/main" id="{6BE29656-4F95-E5DA-A950-9EFCA3DBEE4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51" name="Straight Connector 250">
                        <a:extLst>
                          <a:ext uri="{FF2B5EF4-FFF2-40B4-BE49-F238E27FC236}">
                            <a16:creationId xmlns:a16="http://schemas.microsoft.com/office/drawing/2014/main" id="{54A85E62-35C0-C53B-9E91-D4FEBE1B33C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52" name="Straight Connector 251">
                        <a:extLst>
                          <a:ext uri="{FF2B5EF4-FFF2-40B4-BE49-F238E27FC236}">
                            <a16:creationId xmlns:a16="http://schemas.microsoft.com/office/drawing/2014/main" id="{7BAE0294-20A5-87E1-9BF0-DC78074C42D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53" name="Straight Connector 252">
                        <a:extLst>
                          <a:ext uri="{FF2B5EF4-FFF2-40B4-BE49-F238E27FC236}">
                            <a16:creationId xmlns:a16="http://schemas.microsoft.com/office/drawing/2014/main" id="{202A4A14-85D8-E45C-6DF3-16798B7590C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41" name="Group 240">
                      <a:extLst>
                        <a:ext uri="{FF2B5EF4-FFF2-40B4-BE49-F238E27FC236}">
                          <a16:creationId xmlns:a16="http://schemas.microsoft.com/office/drawing/2014/main" id="{2E712981-C59B-AFAE-1B74-110646C3C9B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89790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42" name="Rectangle 241">
                        <a:extLst>
                          <a:ext uri="{FF2B5EF4-FFF2-40B4-BE49-F238E27FC236}">
                            <a16:creationId xmlns:a16="http://schemas.microsoft.com/office/drawing/2014/main" id="{CC42D203-206F-2A34-2EB6-C7C891F8C0F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43" name="Rectangle 242">
                        <a:extLst>
                          <a:ext uri="{FF2B5EF4-FFF2-40B4-BE49-F238E27FC236}">
                            <a16:creationId xmlns:a16="http://schemas.microsoft.com/office/drawing/2014/main" id="{CF9B32DA-1890-2C1B-9669-43C5E54EE59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44" name="Straight Connector 243">
                        <a:extLst>
                          <a:ext uri="{FF2B5EF4-FFF2-40B4-BE49-F238E27FC236}">
                            <a16:creationId xmlns:a16="http://schemas.microsoft.com/office/drawing/2014/main" id="{D4978E73-6BFC-C0CE-2D2C-4FBCA9E24DA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45" name="Straight Connector 244">
                        <a:extLst>
                          <a:ext uri="{FF2B5EF4-FFF2-40B4-BE49-F238E27FC236}">
                            <a16:creationId xmlns:a16="http://schemas.microsoft.com/office/drawing/2014/main" id="{F4FE271F-78CB-9665-23EE-2F326F3B39D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46" name="Straight Connector 245">
                        <a:extLst>
                          <a:ext uri="{FF2B5EF4-FFF2-40B4-BE49-F238E27FC236}">
                            <a16:creationId xmlns:a16="http://schemas.microsoft.com/office/drawing/2014/main" id="{0737B934-2948-01EB-3FD0-FE9EFB6D5F5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47" name="Straight Connector 246">
                        <a:extLst>
                          <a:ext uri="{FF2B5EF4-FFF2-40B4-BE49-F238E27FC236}">
                            <a16:creationId xmlns:a16="http://schemas.microsoft.com/office/drawing/2014/main" id="{A5AA47BB-FF65-7AD2-9CCC-3C5B1B0CAFA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129" name="Group 128">
                    <a:extLst>
                      <a:ext uri="{FF2B5EF4-FFF2-40B4-BE49-F238E27FC236}">
                        <a16:creationId xmlns:a16="http://schemas.microsoft.com/office/drawing/2014/main" id="{C8A7C950-A5F2-4AFC-1983-B1C2A6B242DD}"/>
                      </a:ext>
                    </a:extLst>
                  </p:cNvPr>
                  <p:cNvGrpSpPr/>
                  <p:nvPr/>
                </p:nvGrpSpPr>
                <p:grpSpPr>
                  <a:xfrm>
                    <a:off x="5235040" y="3026289"/>
                    <a:ext cx="3387734" cy="707887"/>
                    <a:chOff x="5235040" y="4356401"/>
                    <a:chExt cx="3387734" cy="707887"/>
                  </a:xfrm>
                </p:grpSpPr>
                <p:grpSp>
                  <p:nvGrpSpPr>
                    <p:cNvPr id="202" name="Group 201">
                      <a:extLst>
                        <a:ext uri="{FF2B5EF4-FFF2-40B4-BE49-F238E27FC236}">
                          <a16:creationId xmlns:a16="http://schemas.microsoft.com/office/drawing/2014/main" id="{1AE53867-7B9E-663D-68E1-58D63071145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0759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31" name="Rectangle 230">
                        <a:extLst>
                          <a:ext uri="{FF2B5EF4-FFF2-40B4-BE49-F238E27FC236}">
                            <a16:creationId xmlns:a16="http://schemas.microsoft.com/office/drawing/2014/main" id="{DA2D01EE-3066-7AB1-2706-D0F6134D79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32" name="Rectangle 231">
                        <a:extLst>
                          <a:ext uri="{FF2B5EF4-FFF2-40B4-BE49-F238E27FC236}">
                            <a16:creationId xmlns:a16="http://schemas.microsoft.com/office/drawing/2014/main" id="{80E587A0-FA43-2AD3-F76D-BD555D3C3D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33" name="Straight Connector 232">
                        <a:extLst>
                          <a:ext uri="{FF2B5EF4-FFF2-40B4-BE49-F238E27FC236}">
                            <a16:creationId xmlns:a16="http://schemas.microsoft.com/office/drawing/2014/main" id="{94418180-BAFB-D6CE-BFBD-C20A3649C85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4" name="Straight Connector 233">
                        <a:extLst>
                          <a:ext uri="{FF2B5EF4-FFF2-40B4-BE49-F238E27FC236}">
                            <a16:creationId xmlns:a16="http://schemas.microsoft.com/office/drawing/2014/main" id="{0C7B4875-6435-E2A2-55BA-A7CE12A2F64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5" name="Straight Connector 234">
                        <a:extLst>
                          <a:ext uri="{FF2B5EF4-FFF2-40B4-BE49-F238E27FC236}">
                            <a16:creationId xmlns:a16="http://schemas.microsoft.com/office/drawing/2014/main" id="{4A8F5289-DED7-237F-1EAC-C4C10821269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6" name="Straight Connector 235">
                        <a:extLst>
                          <a:ext uri="{FF2B5EF4-FFF2-40B4-BE49-F238E27FC236}">
                            <a16:creationId xmlns:a16="http://schemas.microsoft.com/office/drawing/2014/main" id="{7AC14A51-4F6A-549E-AEFB-57C392B9048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3" name="Group 202">
                      <a:extLst>
                        <a:ext uri="{FF2B5EF4-FFF2-40B4-BE49-F238E27FC236}">
                          <a16:creationId xmlns:a16="http://schemas.microsoft.com/office/drawing/2014/main" id="{56171F03-8BA6-66A0-881C-6EA8B2224BD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235040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25" name="Rectangle 224">
                        <a:extLst>
                          <a:ext uri="{FF2B5EF4-FFF2-40B4-BE49-F238E27FC236}">
                            <a16:creationId xmlns:a16="http://schemas.microsoft.com/office/drawing/2014/main" id="{0B7FF064-963F-5178-D919-9F50E94BE71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26" name="Rectangle 225">
                        <a:extLst>
                          <a:ext uri="{FF2B5EF4-FFF2-40B4-BE49-F238E27FC236}">
                            <a16:creationId xmlns:a16="http://schemas.microsoft.com/office/drawing/2014/main" id="{FE453242-1B72-81F1-3556-4F1E938D8EA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27" name="Straight Connector 226">
                        <a:extLst>
                          <a:ext uri="{FF2B5EF4-FFF2-40B4-BE49-F238E27FC236}">
                            <a16:creationId xmlns:a16="http://schemas.microsoft.com/office/drawing/2014/main" id="{C424B157-8390-CB98-917A-1CC46697A13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8" name="Straight Connector 227">
                        <a:extLst>
                          <a:ext uri="{FF2B5EF4-FFF2-40B4-BE49-F238E27FC236}">
                            <a16:creationId xmlns:a16="http://schemas.microsoft.com/office/drawing/2014/main" id="{EB0868BF-7BBF-DDC7-29DC-97B83392F8C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9" name="Straight Connector 228">
                        <a:extLst>
                          <a:ext uri="{FF2B5EF4-FFF2-40B4-BE49-F238E27FC236}">
                            <a16:creationId xmlns:a16="http://schemas.microsoft.com/office/drawing/2014/main" id="{B0740591-827A-6D79-9BB1-ED79A3B5642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30" name="Straight Connector 229">
                        <a:extLst>
                          <a:ext uri="{FF2B5EF4-FFF2-40B4-BE49-F238E27FC236}">
                            <a16:creationId xmlns:a16="http://schemas.microsoft.com/office/drawing/2014/main" id="{C12D66F6-564C-A876-9B06-094E5D767C6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4" name="Group 203">
                      <a:extLst>
                        <a:ext uri="{FF2B5EF4-FFF2-40B4-BE49-F238E27FC236}">
                          <a16:creationId xmlns:a16="http://schemas.microsoft.com/office/drawing/2014/main" id="{9376022A-F4AD-4900-6D32-12E1A49B3ED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6647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19" name="Rectangle 218">
                        <a:extLst>
                          <a:ext uri="{FF2B5EF4-FFF2-40B4-BE49-F238E27FC236}">
                            <a16:creationId xmlns:a16="http://schemas.microsoft.com/office/drawing/2014/main" id="{FF66D694-7A05-8862-646B-B524FD79DAA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20" name="Rectangle 219">
                        <a:extLst>
                          <a:ext uri="{FF2B5EF4-FFF2-40B4-BE49-F238E27FC236}">
                            <a16:creationId xmlns:a16="http://schemas.microsoft.com/office/drawing/2014/main" id="{28159FBC-D7DF-E809-3ED8-EBF341F54F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21" name="Straight Connector 220">
                        <a:extLst>
                          <a:ext uri="{FF2B5EF4-FFF2-40B4-BE49-F238E27FC236}">
                            <a16:creationId xmlns:a16="http://schemas.microsoft.com/office/drawing/2014/main" id="{3B55F3CB-5ADD-5FDB-BE42-7D3169EA6AB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2" name="Straight Connector 221">
                        <a:extLst>
                          <a:ext uri="{FF2B5EF4-FFF2-40B4-BE49-F238E27FC236}">
                            <a16:creationId xmlns:a16="http://schemas.microsoft.com/office/drawing/2014/main" id="{85500B7A-6371-D919-CB78-2A19E201045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3" name="Straight Connector 222">
                        <a:extLst>
                          <a:ext uri="{FF2B5EF4-FFF2-40B4-BE49-F238E27FC236}">
                            <a16:creationId xmlns:a16="http://schemas.microsoft.com/office/drawing/2014/main" id="{6E8B1829-BE6F-4AFA-F565-5C325419732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24" name="Straight Connector 223">
                        <a:extLst>
                          <a:ext uri="{FF2B5EF4-FFF2-40B4-BE49-F238E27FC236}">
                            <a16:creationId xmlns:a16="http://schemas.microsoft.com/office/drawing/2014/main" id="{4A52EAFE-B9B5-9B79-B317-720AEDF6C56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5" name="Group 204">
                      <a:extLst>
                        <a:ext uri="{FF2B5EF4-FFF2-40B4-BE49-F238E27FC236}">
                          <a16:creationId xmlns:a16="http://schemas.microsoft.com/office/drawing/2014/main" id="{3EB4D2AC-76DA-1C8A-558B-5F400C0E5B9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2192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13" name="Rectangle 212">
                        <a:extLst>
                          <a:ext uri="{FF2B5EF4-FFF2-40B4-BE49-F238E27FC236}">
                            <a16:creationId xmlns:a16="http://schemas.microsoft.com/office/drawing/2014/main" id="{E056BE61-74C0-C7DF-D31F-2D9E304BAE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14" name="Rectangle 213">
                        <a:extLst>
                          <a:ext uri="{FF2B5EF4-FFF2-40B4-BE49-F238E27FC236}">
                            <a16:creationId xmlns:a16="http://schemas.microsoft.com/office/drawing/2014/main" id="{7A1CB842-94BC-89A9-0810-76B0A1F609D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15" name="Straight Connector 214">
                        <a:extLst>
                          <a:ext uri="{FF2B5EF4-FFF2-40B4-BE49-F238E27FC236}">
                            <a16:creationId xmlns:a16="http://schemas.microsoft.com/office/drawing/2014/main" id="{E4A0FF85-4EED-9764-27FE-E584905B635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6" name="Straight Connector 215">
                        <a:extLst>
                          <a:ext uri="{FF2B5EF4-FFF2-40B4-BE49-F238E27FC236}">
                            <a16:creationId xmlns:a16="http://schemas.microsoft.com/office/drawing/2014/main" id="{5E76CCE7-7F94-86C6-32D4-EF22F3D3762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7" name="Straight Connector 216">
                        <a:extLst>
                          <a:ext uri="{FF2B5EF4-FFF2-40B4-BE49-F238E27FC236}">
                            <a16:creationId xmlns:a16="http://schemas.microsoft.com/office/drawing/2014/main" id="{E7D125C7-754C-9030-9AC2-50F43F9B04E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8" name="Straight Connector 217">
                        <a:extLst>
                          <a:ext uri="{FF2B5EF4-FFF2-40B4-BE49-F238E27FC236}">
                            <a16:creationId xmlns:a16="http://schemas.microsoft.com/office/drawing/2014/main" id="{F0742431-EC93-BD69-9960-D0A6A94F69B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206" name="Group 205">
                      <a:extLst>
                        <a:ext uri="{FF2B5EF4-FFF2-40B4-BE49-F238E27FC236}">
                          <a16:creationId xmlns:a16="http://schemas.microsoft.com/office/drawing/2014/main" id="{4A665478-C084-0ACD-F81D-7E33FCF83E3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89790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207" name="Rectangle 206">
                        <a:extLst>
                          <a:ext uri="{FF2B5EF4-FFF2-40B4-BE49-F238E27FC236}">
                            <a16:creationId xmlns:a16="http://schemas.microsoft.com/office/drawing/2014/main" id="{6B6539B6-A468-C1E5-1D0F-40A5C2DD1B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208" name="Rectangle 207">
                        <a:extLst>
                          <a:ext uri="{FF2B5EF4-FFF2-40B4-BE49-F238E27FC236}">
                            <a16:creationId xmlns:a16="http://schemas.microsoft.com/office/drawing/2014/main" id="{A67D82B0-444B-AD6C-BBF3-A6479F834D5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209" name="Straight Connector 208">
                        <a:extLst>
                          <a:ext uri="{FF2B5EF4-FFF2-40B4-BE49-F238E27FC236}">
                            <a16:creationId xmlns:a16="http://schemas.microsoft.com/office/drawing/2014/main" id="{ECD6A245-A8C0-62E3-85F6-5DC70DF8F24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0" name="Straight Connector 209">
                        <a:extLst>
                          <a:ext uri="{FF2B5EF4-FFF2-40B4-BE49-F238E27FC236}">
                            <a16:creationId xmlns:a16="http://schemas.microsoft.com/office/drawing/2014/main" id="{C3FE8998-D1FD-B981-0692-AB5F936306D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1" name="Straight Connector 210">
                        <a:extLst>
                          <a:ext uri="{FF2B5EF4-FFF2-40B4-BE49-F238E27FC236}">
                            <a16:creationId xmlns:a16="http://schemas.microsoft.com/office/drawing/2014/main" id="{3E5CA9F5-BFE2-ADDB-5A3A-C803E5575FA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12" name="Straight Connector 211">
                        <a:extLst>
                          <a:ext uri="{FF2B5EF4-FFF2-40B4-BE49-F238E27FC236}">
                            <a16:creationId xmlns:a16="http://schemas.microsoft.com/office/drawing/2014/main" id="{11F5FEF3-46E7-75F2-4C0A-43284021486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C2AEEE82-9EE3-08D8-E443-AB662998EF75}"/>
                      </a:ext>
                    </a:extLst>
                  </p:cNvPr>
                  <p:cNvGrpSpPr/>
                  <p:nvPr/>
                </p:nvGrpSpPr>
                <p:grpSpPr>
                  <a:xfrm>
                    <a:off x="5235040" y="2361233"/>
                    <a:ext cx="3387734" cy="707887"/>
                    <a:chOff x="5235040" y="4356401"/>
                    <a:chExt cx="3387734" cy="707887"/>
                  </a:xfrm>
                </p:grpSpPr>
                <p:grpSp>
                  <p:nvGrpSpPr>
                    <p:cNvPr id="167" name="Group 166">
                      <a:extLst>
                        <a:ext uri="{FF2B5EF4-FFF2-40B4-BE49-F238E27FC236}">
                          <a16:creationId xmlns:a16="http://schemas.microsoft.com/office/drawing/2014/main" id="{47DD9E95-CEFC-8396-A6B8-44022955547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0759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96" name="Rectangle 195">
                        <a:extLst>
                          <a:ext uri="{FF2B5EF4-FFF2-40B4-BE49-F238E27FC236}">
                            <a16:creationId xmlns:a16="http://schemas.microsoft.com/office/drawing/2014/main" id="{A935722D-E17D-BF68-591E-D93436DE4BC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97" name="Rectangle 196">
                        <a:extLst>
                          <a:ext uri="{FF2B5EF4-FFF2-40B4-BE49-F238E27FC236}">
                            <a16:creationId xmlns:a16="http://schemas.microsoft.com/office/drawing/2014/main" id="{95992DAE-529E-2289-F7C3-9225C0A5BE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98" name="Straight Connector 197">
                        <a:extLst>
                          <a:ext uri="{FF2B5EF4-FFF2-40B4-BE49-F238E27FC236}">
                            <a16:creationId xmlns:a16="http://schemas.microsoft.com/office/drawing/2014/main" id="{DC28C578-2AE1-1CF2-DC97-0CC93AB0D3F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9" name="Straight Connector 198">
                        <a:extLst>
                          <a:ext uri="{FF2B5EF4-FFF2-40B4-BE49-F238E27FC236}">
                            <a16:creationId xmlns:a16="http://schemas.microsoft.com/office/drawing/2014/main" id="{DD55FB9B-2CC8-EC0E-FAEF-13BF467D0E3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0" name="Straight Connector 199">
                        <a:extLst>
                          <a:ext uri="{FF2B5EF4-FFF2-40B4-BE49-F238E27FC236}">
                            <a16:creationId xmlns:a16="http://schemas.microsoft.com/office/drawing/2014/main" id="{FACF77E1-903B-0510-B277-EAA98BEBA0D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201" name="Straight Connector 200">
                        <a:extLst>
                          <a:ext uri="{FF2B5EF4-FFF2-40B4-BE49-F238E27FC236}">
                            <a16:creationId xmlns:a16="http://schemas.microsoft.com/office/drawing/2014/main" id="{040C7B91-07C3-ED42-6AA1-594CF06A174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8" name="Group 167">
                      <a:extLst>
                        <a:ext uri="{FF2B5EF4-FFF2-40B4-BE49-F238E27FC236}">
                          <a16:creationId xmlns:a16="http://schemas.microsoft.com/office/drawing/2014/main" id="{73D4377B-2CC8-9473-0F4C-13D0B546759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235040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90" name="Rectangle 189">
                        <a:extLst>
                          <a:ext uri="{FF2B5EF4-FFF2-40B4-BE49-F238E27FC236}">
                            <a16:creationId xmlns:a16="http://schemas.microsoft.com/office/drawing/2014/main" id="{5AA7E4FE-5A4C-B91B-F3E2-A22DD0DA788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91" name="Rectangle 190">
                        <a:extLst>
                          <a:ext uri="{FF2B5EF4-FFF2-40B4-BE49-F238E27FC236}">
                            <a16:creationId xmlns:a16="http://schemas.microsoft.com/office/drawing/2014/main" id="{CFFFE798-8725-1B83-835D-BACD744D2B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92" name="Straight Connector 191">
                        <a:extLst>
                          <a:ext uri="{FF2B5EF4-FFF2-40B4-BE49-F238E27FC236}">
                            <a16:creationId xmlns:a16="http://schemas.microsoft.com/office/drawing/2014/main" id="{2B07EAE4-A981-ED37-249B-3A2FBD0F654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3" name="Straight Connector 192">
                        <a:extLst>
                          <a:ext uri="{FF2B5EF4-FFF2-40B4-BE49-F238E27FC236}">
                            <a16:creationId xmlns:a16="http://schemas.microsoft.com/office/drawing/2014/main" id="{013C3691-7334-C59C-BDA0-3CDB3CA96055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4" name="Straight Connector 193">
                        <a:extLst>
                          <a:ext uri="{FF2B5EF4-FFF2-40B4-BE49-F238E27FC236}">
                            <a16:creationId xmlns:a16="http://schemas.microsoft.com/office/drawing/2014/main" id="{60E6703C-7753-B775-7676-9A2519C8FE7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95" name="Straight Connector 194">
                        <a:extLst>
                          <a:ext uri="{FF2B5EF4-FFF2-40B4-BE49-F238E27FC236}">
                            <a16:creationId xmlns:a16="http://schemas.microsoft.com/office/drawing/2014/main" id="{53C0C302-359F-5A13-4D5D-B2FC5FBDE23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69" name="Group 168">
                      <a:extLst>
                        <a:ext uri="{FF2B5EF4-FFF2-40B4-BE49-F238E27FC236}">
                          <a16:creationId xmlns:a16="http://schemas.microsoft.com/office/drawing/2014/main" id="{1AFC12F4-2E09-671C-A37F-26880EE7F5A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6647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84" name="Rectangle 183">
                        <a:extLst>
                          <a:ext uri="{FF2B5EF4-FFF2-40B4-BE49-F238E27FC236}">
                            <a16:creationId xmlns:a16="http://schemas.microsoft.com/office/drawing/2014/main" id="{3E9F4D66-2A73-FDCD-4323-59804A8D62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85" name="Rectangle 184">
                        <a:extLst>
                          <a:ext uri="{FF2B5EF4-FFF2-40B4-BE49-F238E27FC236}">
                            <a16:creationId xmlns:a16="http://schemas.microsoft.com/office/drawing/2014/main" id="{9EB647B0-335A-2FE7-F241-6B7396D82F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86" name="Straight Connector 185">
                        <a:extLst>
                          <a:ext uri="{FF2B5EF4-FFF2-40B4-BE49-F238E27FC236}">
                            <a16:creationId xmlns:a16="http://schemas.microsoft.com/office/drawing/2014/main" id="{D24E1770-FA83-97B6-4951-0DC6EE16B92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7" name="Straight Connector 186">
                        <a:extLst>
                          <a:ext uri="{FF2B5EF4-FFF2-40B4-BE49-F238E27FC236}">
                            <a16:creationId xmlns:a16="http://schemas.microsoft.com/office/drawing/2014/main" id="{15D971C4-5818-DF4B-3083-F1267CE828D8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8" name="Straight Connector 187">
                        <a:extLst>
                          <a:ext uri="{FF2B5EF4-FFF2-40B4-BE49-F238E27FC236}">
                            <a16:creationId xmlns:a16="http://schemas.microsoft.com/office/drawing/2014/main" id="{2DFD8F29-BE67-2AC1-92DD-2779A411A25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9" name="Straight Connector 188">
                        <a:extLst>
                          <a:ext uri="{FF2B5EF4-FFF2-40B4-BE49-F238E27FC236}">
                            <a16:creationId xmlns:a16="http://schemas.microsoft.com/office/drawing/2014/main" id="{2D4DCCFD-6AB8-E9C0-0540-60167A58DFF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0" name="Group 169">
                      <a:extLst>
                        <a:ext uri="{FF2B5EF4-FFF2-40B4-BE49-F238E27FC236}">
                          <a16:creationId xmlns:a16="http://schemas.microsoft.com/office/drawing/2014/main" id="{C0443B02-8570-4AAC-B3F7-0AA20B07F07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2192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78" name="Rectangle 177">
                        <a:extLst>
                          <a:ext uri="{FF2B5EF4-FFF2-40B4-BE49-F238E27FC236}">
                            <a16:creationId xmlns:a16="http://schemas.microsoft.com/office/drawing/2014/main" id="{A89CC7AC-795B-84A6-503A-42E8373246C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79" name="Rectangle 178">
                        <a:extLst>
                          <a:ext uri="{FF2B5EF4-FFF2-40B4-BE49-F238E27FC236}">
                            <a16:creationId xmlns:a16="http://schemas.microsoft.com/office/drawing/2014/main" id="{28D985AC-8F98-1F30-6768-4D725F0649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80" name="Straight Connector 179">
                        <a:extLst>
                          <a:ext uri="{FF2B5EF4-FFF2-40B4-BE49-F238E27FC236}">
                            <a16:creationId xmlns:a16="http://schemas.microsoft.com/office/drawing/2014/main" id="{2094827A-7876-E067-8943-67E044623AE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1" name="Straight Connector 180">
                        <a:extLst>
                          <a:ext uri="{FF2B5EF4-FFF2-40B4-BE49-F238E27FC236}">
                            <a16:creationId xmlns:a16="http://schemas.microsoft.com/office/drawing/2014/main" id="{3BC3A836-6A91-8AF1-CFF7-B62E9982E2E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2" name="Straight Connector 181">
                        <a:extLst>
                          <a:ext uri="{FF2B5EF4-FFF2-40B4-BE49-F238E27FC236}">
                            <a16:creationId xmlns:a16="http://schemas.microsoft.com/office/drawing/2014/main" id="{2CD88BBD-0909-F0AD-CCC8-F947D7AC891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83" name="Straight Connector 182">
                        <a:extLst>
                          <a:ext uri="{FF2B5EF4-FFF2-40B4-BE49-F238E27FC236}">
                            <a16:creationId xmlns:a16="http://schemas.microsoft.com/office/drawing/2014/main" id="{C080B4DF-3EE0-F219-FB96-B448A4FDBDD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71" name="Group 170">
                      <a:extLst>
                        <a:ext uri="{FF2B5EF4-FFF2-40B4-BE49-F238E27FC236}">
                          <a16:creationId xmlns:a16="http://schemas.microsoft.com/office/drawing/2014/main" id="{3E133E7C-07F2-7949-06F6-CB97D6CECF5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89790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72" name="Rectangle 171">
                        <a:extLst>
                          <a:ext uri="{FF2B5EF4-FFF2-40B4-BE49-F238E27FC236}">
                            <a16:creationId xmlns:a16="http://schemas.microsoft.com/office/drawing/2014/main" id="{9DFD6686-FC15-8C89-FC09-6491868D89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73" name="Rectangle 172">
                        <a:extLst>
                          <a:ext uri="{FF2B5EF4-FFF2-40B4-BE49-F238E27FC236}">
                            <a16:creationId xmlns:a16="http://schemas.microsoft.com/office/drawing/2014/main" id="{67BFC681-C579-B27D-8274-FA1747EDFEE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74" name="Straight Connector 173">
                        <a:extLst>
                          <a:ext uri="{FF2B5EF4-FFF2-40B4-BE49-F238E27FC236}">
                            <a16:creationId xmlns:a16="http://schemas.microsoft.com/office/drawing/2014/main" id="{5B351B65-E314-AA4E-A5AD-65AB40DBF90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5" name="Straight Connector 174">
                        <a:extLst>
                          <a:ext uri="{FF2B5EF4-FFF2-40B4-BE49-F238E27FC236}">
                            <a16:creationId xmlns:a16="http://schemas.microsoft.com/office/drawing/2014/main" id="{5B1DA447-B12F-52BA-3528-6D14264BFCF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6" name="Straight Connector 175">
                        <a:extLst>
                          <a:ext uri="{FF2B5EF4-FFF2-40B4-BE49-F238E27FC236}">
                            <a16:creationId xmlns:a16="http://schemas.microsoft.com/office/drawing/2014/main" id="{5B30E7C8-AAA5-7980-C8CB-6EDB9D2103F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77" name="Straight Connector 176">
                        <a:extLst>
                          <a:ext uri="{FF2B5EF4-FFF2-40B4-BE49-F238E27FC236}">
                            <a16:creationId xmlns:a16="http://schemas.microsoft.com/office/drawing/2014/main" id="{005BBEC3-CA9F-9196-764A-D4E6D3E64FDC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grpSp>
                <p:nvGrpSpPr>
                  <p:cNvPr id="131" name="Group 130">
                    <a:extLst>
                      <a:ext uri="{FF2B5EF4-FFF2-40B4-BE49-F238E27FC236}">
                        <a16:creationId xmlns:a16="http://schemas.microsoft.com/office/drawing/2014/main" id="{6275E58B-149C-4290-A474-006F58822849}"/>
                      </a:ext>
                    </a:extLst>
                  </p:cNvPr>
                  <p:cNvGrpSpPr/>
                  <p:nvPr/>
                </p:nvGrpSpPr>
                <p:grpSpPr>
                  <a:xfrm>
                    <a:off x="5235040" y="1696177"/>
                    <a:ext cx="3387734" cy="707887"/>
                    <a:chOff x="5235040" y="4356401"/>
                    <a:chExt cx="3387734" cy="707887"/>
                  </a:xfrm>
                </p:grpSpPr>
                <p:grpSp>
                  <p:nvGrpSpPr>
                    <p:cNvPr id="132" name="Group 131">
                      <a:extLst>
                        <a:ext uri="{FF2B5EF4-FFF2-40B4-BE49-F238E27FC236}">
                          <a16:creationId xmlns:a16="http://schemas.microsoft.com/office/drawing/2014/main" id="{1B1A8612-E498-001D-CAE8-606B81EBBD0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900759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61" name="Rectangle 160">
                        <a:extLst>
                          <a:ext uri="{FF2B5EF4-FFF2-40B4-BE49-F238E27FC236}">
                            <a16:creationId xmlns:a16="http://schemas.microsoft.com/office/drawing/2014/main" id="{5B1D4A72-84C6-C9F2-7F14-DD49C580212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62" name="Rectangle 161">
                        <a:extLst>
                          <a:ext uri="{FF2B5EF4-FFF2-40B4-BE49-F238E27FC236}">
                            <a16:creationId xmlns:a16="http://schemas.microsoft.com/office/drawing/2014/main" id="{377C5BB9-30D2-3CFC-183B-DE5F10EA38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63" name="Straight Connector 162">
                        <a:extLst>
                          <a:ext uri="{FF2B5EF4-FFF2-40B4-BE49-F238E27FC236}">
                            <a16:creationId xmlns:a16="http://schemas.microsoft.com/office/drawing/2014/main" id="{F91D8FFE-7A10-D9C4-D8E5-A59EDF0E063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4" name="Straight Connector 163">
                        <a:extLst>
                          <a:ext uri="{FF2B5EF4-FFF2-40B4-BE49-F238E27FC236}">
                            <a16:creationId xmlns:a16="http://schemas.microsoft.com/office/drawing/2014/main" id="{FB43A401-3E9A-C45B-FEB0-B1A002695E9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5" name="Straight Connector 164">
                        <a:extLst>
                          <a:ext uri="{FF2B5EF4-FFF2-40B4-BE49-F238E27FC236}">
                            <a16:creationId xmlns:a16="http://schemas.microsoft.com/office/drawing/2014/main" id="{552A8EA4-3C2A-A615-0B40-D51D7E725A5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6" name="Straight Connector 165">
                        <a:extLst>
                          <a:ext uri="{FF2B5EF4-FFF2-40B4-BE49-F238E27FC236}">
                            <a16:creationId xmlns:a16="http://schemas.microsoft.com/office/drawing/2014/main" id="{911B7F52-D9FA-45DA-CFE1-51823444CBB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3" name="Group 132">
                      <a:extLst>
                        <a:ext uri="{FF2B5EF4-FFF2-40B4-BE49-F238E27FC236}">
                          <a16:creationId xmlns:a16="http://schemas.microsoft.com/office/drawing/2014/main" id="{2C8EE7E2-056B-E12C-FEEB-FE34285EE26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235040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55" name="Rectangle 154">
                        <a:extLst>
                          <a:ext uri="{FF2B5EF4-FFF2-40B4-BE49-F238E27FC236}">
                            <a16:creationId xmlns:a16="http://schemas.microsoft.com/office/drawing/2014/main" id="{1EC35FBC-1575-5404-3B83-C22249F766D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56" name="Rectangle 155">
                        <a:extLst>
                          <a:ext uri="{FF2B5EF4-FFF2-40B4-BE49-F238E27FC236}">
                            <a16:creationId xmlns:a16="http://schemas.microsoft.com/office/drawing/2014/main" id="{CE951217-7AC9-24E5-86E1-83A9D28A1E6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57" name="Straight Connector 156">
                        <a:extLst>
                          <a:ext uri="{FF2B5EF4-FFF2-40B4-BE49-F238E27FC236}">
                            <a16:creationId xmlns:a16="http://schemas.microsoft.com/office/drawing/2014/main" id="{81D5B1DE-387C-26DA-9312-606A5BA87DBE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8" name="Straight Connector 157">
                        <a:extLst>
                          <a:ext uri="{FF2B5EF4-FFF2-40B4-BE49-F238E27FC236}">
                            <a16:creationId xmlns:a16="http://schemas.microsoft.com/office/drawing/2014/main" id="{FF569863-6BCB-758C-7295-ACED46C6CADA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9" name="Straight Connector 158">
                        <a:extLst>
                          <a:ext uri="{FF2B5EF4-FFF2-40B4-BE49-F238E27FC236}">
                            <a16:creationId xmlns:a16="http://schemas.microsoft.com/office/drawing/2014/main" id="{65444EC1-B57C-69CB-22DB-FC8BF0EB299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60" name="Straight Connector 159">
                        <a:extLst>
                          <a:ext uri="{FF2B5EF4-FFF2-40B4-BE49-F238E27FC236}">
                            <a16:creationId xmlns:a16="http://schemas.microsoft.com/office/drawing/2014/main" id="{C8671473-91C3-F62E-9F3E-472439DA22A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4" name="Group 133">
                      <a:extLst>
                        <a:ext uri="{FF2B5EF4-FFF2-40B4-BE49-F238E27FC236}">
                          <a16:creationId xmlns:a16="http://schemas.microsoft.com/office/drawing/2014/main" id="{543912E6-9800-84B0-8AAE-EEC927DF3CC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6647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49" name="Rectangle 148">
                        <a:extLst>
                          <a:ext uri="{FF2B5EF4-FFF2-40B4-BE49-F238E27FC236}">
                            <a16:creationId xmlns:a16="http://schemas.microsoft.com/office/drawing/2014/main" id="{662A8E31-856F-D9DF-09B2-977A5E801E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50" name="Rectangle 149">
                        <a:extLst>
                          <a:ext uri="{FF2B5EF4-FFF2-40B4-BE49-F238E27FC236}">
                            <a16:creationId xmlns:a16="http://schemas.microsoft.com/office/drawing/2014/main" id="{06C83D92-FBBE-52D8-B7B2-3B6549D58B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51" name="Straight Connector 150">
                        <a:extLst>
                          <a:ext uri="{FF2B5EF4-FFF2-40B4-BE49-F238E27FC236}">
                            <a16:creationId xmlns:a16="http://schemas.microsoft.com/office/drawing/2014/main" id="{18E1A825-3E18-3948-5194-BA9F3B8EC0F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2" name="Straight Connector 151">
                        <a:extLst>
                          <a:ext uri="{FF2B5EF4-FFF2-40B4-BE49-F238E27FC236}">
                            <a16:creationId xmlns:a16="http://schemas.microsoft.com/office/drawing/2014/main" id="{4A020BBB-71CA-74CA-8598-A4188EEEC31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3" name="Straight Connector 152">
                        <a:extLst>
                          <a:ext uri="{FF2B5EF4-FFF2-40B4-BE49-F238E27FC236}">
                            <a16:creationId xmlns:a16="http://schemas.microsoft.com/office/drawing/2014/main" id="{8654A4DF-0A8C-AA3E-93AA-40ABA4BED07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54" name="Straight Connector 153">
                        <a:extLst>
                          <a:ext uri="{FF2B5EF4-FFF2-40B4-BE49-F238E27FC236}">
                            <a16:creationId xmlns:a16="http://schemas.microsoft.com/office/drawing/2014/main" id="{F9880B9E-B3B3-B6B5-8FA4-CF64ECA8D5A3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5" name="Group 134">
                      <a:extLst>
                        <a:ext uri="{FF2B5EF4-FFF2-40B4-BE49-F238E27FC236}">
                          <a16:creationId xmlns:a16="http://schemas.microsoft.com/office/drawing/2014/main" id="{3A715FFC-4FBF-6E16-964C-738DE01972A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2192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43" name="Rectangle 142">
                        <a:extLst>
                          <a:ext uri="{FF2B5EF4-FFF2-40B4-BE49-F238E27FC236}">
                            <a16:creationId xmlns:a16="http://schemas.microsoft.com/office/drawing/2014/main" id="{9313EF1F-0DDA-E802-B77F-E5AEC86C752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44" name="Rectangle 143">
                        <a:extLst>
                          <a:ext uri="{FF2B5EF4-FFF2-40B4-BE49-F238E27FC236}">
                            <a16:creationId xmlns:a16="http://schemas.microsoft.com/office/drawing/2014/main" id="{85FBFAB0-00E4-34C9-6C3C-AA448D5D70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45" name="Straight Connector 144">
                        <a:extLst>
                          <a:ext uri="{FF2B5EF4-FFF2-40B4-BE49-F238E27FC236}">
                            <a16:creationId xmlns:a16="http://schemas.microsoft.com/office/drawing/2014/main" id="{5322A576-DDD5-E83C-D981-B023BD02EAD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6" name="Straight Connector 145">
                        <a:extLst>
                          <a:ext uri="{FF2B5EF4-FFF2-40B4-BE49-F238E27FC236}">
                            <a16:creationId xmlns:a16="http://schemas.microsoft.com/office/drawing/2014/main" id="{1A9BB6BE-A68C-B126-1469-C9FDB7008B6F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7" name="Straight Connector 146">
                        <a:extLst>
                          <a:ext uri="{FF2B5EF4-FFF2-40B4-BE49-F238E27FC236}">
                            <a16:creationId xmlns:a16="http://schemas.microsoft.com/office/drawing/2014/main" id="{CCD0791D-5C65-2A8C-71C0-F7F074CA164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8" name="Straight Connector 147">
                        <a:extLst>
                          <a:ext uri="{FF2B5EF4-FFF2-40B4-BE49-F238E27FC236}">
                            <a16:creationId xmlns:a16="http://schemas.microsoft.com/office/drawing/2014/main" id="{C35EFCAC-3DCD-F2CE-083A-B100C3B9D566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  <p:grpSp>
                  <p:nvGrpSpPr>
                    <p:cNvPr id="136" name="Group 135">
                      <a:extLst>
                        <a:ext uri="{FF2B5EF4-FFF2-40B4-BE49-F238E27FC236}">
                          <a16:creationId xmlns:a16="http://schemas.microsoft.com/office/drawing/2014/main" id="{BFE736A2-14A7-1AEB-1786-A98154FEFD8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897906" y="4356401"/>
                      <a:ext cx="724868" cy="707887"/>
                      <a:chOff x="5082639" y="1840675"/>
                      <a:chExt cx="3429990" cy="3349634"/>
                    </a:xfrm>
                  </p:grpSpPr>
                  <p:sp>
                    <p:nvSpPr>
                      <p:cNvPr id="137" name="Rectangle 136">
                        <a:extLst>
                          <a:ext uri="{FF2B5EF4-FFF2-40B4-BE49-F238E27FC236}">
                            <a16:creationId xmlns:a16="http://schemas.microsoft.com/office/drawing/2014/main" id="{8EB56745-A02D-576F-A7E2-3396916374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082639" y="1840675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sp>
                    <p:nvSpPr>
                      <p:cNvPr id="138" name="Rectangle 137">
                        <a:extLst>
                          <a:ext uri="{FF2B5EF4-FFF2-40B4-BE49-F238E27FC236}">
                            <a16:creationId xmlns:a16="http://schemas.microsoft.com/office/drawing/2014/main" id="{5C1FE12A-2F17-6B3B-0D3A-68735F13A01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65668" y="2043348"/>
                        <a:ext cx="3146961" cy="3146961"/>
                      </a:xfrm>
                      <a:prstGeom prst="rect">
                        <a:avLst/>
                      </a:prstGeom>
                      <a:noFill/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 sz="600">
                          <a:latin typeface="Arial" panose="020B0604020202020204" pitchFamily="34" charset="0"/>
                          <a:cs typeface="Arial" panose="020B0604020202020204" pitchFamily="34" charset="0"/>
                        </a:endParaRPr>
                      </a:p>
                    </p:txBody>
                  </p:sp>
                  <p:cxnSp>
                    <p:nvCxnSpPr>
                      <p:cNvPr id="139" name="Straight Connector 138">
                        <a:extLst>
                          <a:ext uri="{FF2B5EF4-FFF2-40B4-BE49-F238E27FC236}">
                            <a16:creationId xmlns:a16="http://schemas.microsoft.com/office/drawing/2014/main" id="{3CBD6F58-D0AC-9C70-6EA4-51E29109EE49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0" name="Straight Connector 139">
                        <a:extLst>
                          <a:ext uri="{FF2B5EF4-FFF2-40B4-BE49-F238E27FC236}">
                            <a16:creationId xmlns:a16="http://schemas.microsoft.com/office/drawing/2014/main" id="{3110B9EC-8A13-B807-C8BA-FABB00427A4B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508263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1" name="Straight Connector 140">
                        <a:extLst>
                          <a:ext uri="{FF2B5EF4-FFF2-40B4-BE49-F238E27FC236}">
                            <a16:creationId xmlns:a16="http://schemas.microsoft.com/office/drawing/2014/main" id="{54C09023-9665-3DE9-57D1-CB1ED6A243E4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600" y="1840675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142" name="Straight Connector 141">
                        <a:extLst>
                          <a:ext uri="{FF2B5EF4-FFF2-40B4-BE49-F238E27FC236}">
                            <a16:creationId xmlns:a16="http://schemas.microsoft.com/office/drawing/2014/main" id="{1F18A2A8-85BE-F96A-264A-DEFE3C5DDBB7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8229599" y="4987636"/>
                        <a:ext cx="283029" cy="202673"/>
                      </a:xfrm>
                      <a:prstGeom prst="line">
                        <a:avLst/>
                      </a:prstGeom>
                      <a:ln w="3175">
                        <a:solidFill>
                          <a:schemeClr val="accent3"/>
                        </a:solidFill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</p:grpSp>
            <p:sp>
              <p:nvSpPr>
                <p:cNvPr id="116" name="Triangle 115">
                  <a:extLst>
                    <a:ext uri="{FF2B5EF4-FFF2-40B4-BE49-F238E27FC236}">
                      <a16:creationId xmlns:a16="http://schemas.microsoft.com/office/drawing/2014/main" id="{AEE914C0-10B8-12BC-C93A-548C2F5EFD0A}"/>
                    </a:ext>
                  </a:extLst>
                </p:cNvPr>
                <p:cNvSpPr/>
                <p:nvPr/>
              </p:nvSpPr>
              <p:spPr>
                <a:xfrm rot="10800000">
                  <a:off x="4345865" y="745892"/>
                  <a:ext cx="83090" cy="91675"/>
                </a:xfrm>
                <a:prstGeom prst="triangle">
                  <a:avLst/>
                </a:prstGeom>
                <a:solidFill>
                  <a:srgbClr val="D3BBB6"/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TextBox 116">
                  <a:extLst>
                    <a:ext uri="{FF2B5EF4-FFF2-40B4-BE49-F238E27FC236}">
                      <a16:creationId xmlns:a16="http://schemas.microsoft.com/office/drawing/2014/main" id="{31092087-7DAF-340B-A58D-9930C05C5BB2}"/>
                    </a:ext>
                  </a:extLst>
                </p:cNvPr>
                <p:cNvSpPr txBox="1"/>
                <p:nvPr/>
              </p:nvSpPr>
              <p:spPr>
                <a:xfrm>
                  <a:off x="4125436" y="884979"/>
                  <a:ext cx="308482" cy="184666"/>
                </a:xfrm>
                <a:prstGeom prst="rect">
                  <a:avLst/>
                </a:prstGeom>
                <a:solidFill>
                  <a:srgbClr val="FFFFFF">
                    <a:alpha val="50196"/>
                  </a:srgbClr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MP</a:t>
                  </a:r>
                </a:p>
              </p:txBody>
            </p:sp>
            <p:sp>
              <p:nvSpPr>
                <p:cNvPr id="118" name="TextBox 117">
                  <a:extLst>
                    <a:ext uri="{FF2B5EF4-FFF2-40B4-BE49-F238E27FC236}">
                      <a16:creationId xmlns:a16="http://schemas.microsoft.com/office/drawing/2014/main" id="{40075325-2DC0-3FFE-D64E-85DEFF4398F7}"/>
                    </a:ext>
                  </a:extLst>
                </p:cNvPr>
                <p:cNvSpPr txBox="1"/>
                <p:nvPr/>
              </p:nvSpPr>
              <p:spPr>
                <a:xfrm>
                  <a:off x="4278406" y="1036263"/>
                  <a:ext cx="342720" cy="184666"/>
                </a:xfrm>
                <a:prstGeom prst="rect">
                  <a:avLst/>
                </a:prstGeom>
                <a:solidFill>
                  <a:srgbClr val="FFFFFF">
                    <a:alpha val="50196"/>
                  </a:srgbClr>
                </a:solidFill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TP</a:t>
                  </a:r>
                </a:p>
              </p:txBody>
            </p:sp>
            <p:grpSp>
              <p:nvGrpSpPr>
                <p:cNvPr id="119" name="Group 118">
                  <a:extLst>
                    <a:ext uri="{FF2B5EF4-FFF2-40B4-BE49-F238E27FC236}">
                      <a16:creationId xmlns:a16="http://schemas.microsoft.com/office/drawing/2014/main" id="{B160EDE4-98EF-ADFB-2D98-1211C7476328}"/>
                    </a:ext>
                  </a:extLst>
                </p:cNvPr>
                <p:cNvGrpSpPr/>
                <p:nvPr/>
              </p:nvGrpSpPr>
              <p:grpSpPr>
                <a:xfrm>
                  <a:off x="4387409" y="682230"/>
                  <a:ext cx="230699" cy="360340"/>
                  <a:chOff x="383727" y="2465612"/>
                  <a:chExt cx="230699" cy="360340"/>
                </a:xfrm>
              </p:grpSpPr>
              <p:cxnSp>
                <p:nvCxnSpPr>
                  <p:cNvPr id="122" name="Straight Connector 121">
                    <a:extLst>
                      <a:ext uri="{FF2B5EF4-FFF2-40B4-BE49-F238E27FC236}">
                        <a16:creationId xmlns:a16="http://schemas.microsoft.com/office/drawing/2014/main" id="{CF785BDE-B19C-2869-DD85-B82A5E5912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3727" y="2620949"/>
                    <a:ext cx="0" cy="205003"/>
                  </a:xfrm>
                  <a:prstGeom prst="line">
                    <a:avLst/>
                  </a:prstGeom>
                  <a:ln w="12700">
                    <a:solidFill>
                      <a:srgbClr val="815B37"/>
                    </a:solidFill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Straight Connector 122">
                    <a:extLst>
                      <a:ext uri="{FF2B5EF4-FFF2-40B4-BE49-F238E27FC236}">
                        <a16:creationId xmlns:a16="http://schemas.microsoft.com/office/drawing/2014/main" id="{3A5808BD-91E2-5E14-71A8-A6F2E2464A8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83727" y="2825952"/>
                    <a:ext cx="230699" cy="0"/>
                  </a:xfrm>
                  <a:prstGeom prst="line">
                    <a:avLst/>
                  </a:prstGeom>
                  <a:ln w="12700">
                    <a:solidFill>
                      <a:srgbClr val="815B37"/>
                    </a:solidFill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" name="Straight Connector 123">
                    <a:extLst>
                      <a:ext uri="{FF2B5EF4-FFF2-40B4-BE49-F238E27FC236}">
                        <a16:creationId xmlns:a16="http://schemas.microsoft.com/office/drawing/2014/main" id="{CAD5E079-550A-8D6F-CC7A-A5D5C439319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90157" y="2706726"/>
                    <a:ext cx="123018" cy="116330"/>
                  </a:xfrm>
                  <a:prstGeom prst="line">
                    <a:avLst/>
                  </a:prstGeom>
                  <a:ln w="12700">
                    <a:solidFill>
                      <a:srgbClr val="815B37"/>
                    </a:solidFill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5" name="Straight Connector 124">
                    <a:extLst>
                      <a:ext uri="{FF2B5EF4-FFF2-40B4-BE49-F238E27FC236}">
                        <a16:creationId xmlns:a16="http://schemas.microsoft.com/office/drawing/2014/main" id="{7BBCEA0F-DFAC-8E83-4DB3-CDDCCC6850B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88666" y="2568668"/>
                    <a:ext cx="0" cy="138058"/>
                  </a:xfrm>
                  <a:prstGeom prst="line">
                    <a:avLst/>
                  </a:prstGeom>
                  <a:ln w="12700">
                    <a:solidFill>
                      <a:srgbClr val="815B37"/>
                    </a:solidFill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6" name="Straight Connector 125">
                    <a:extLst>
                      <a:ext uri="{FF2B5EF4-FFF2-40B4-BE49-F238E27FC236}">
                        <a16:creationId xmlns:a16="http://schemas.microsoft.com/office/drawing/2014/main" id="{BD911679-8961-C8B2-3B76-544CEB66A3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89516" y="2465612"/>
                    <a:ext cx="116781" cy="106610"/>
                  </a:xfrm>
                  <a:prstGeom prst="line">
                    <a:avLst/>
                  </a:prstGeom>
                  <a:ln w="12700">
                    <a:solidFill>
                      <a:srgbClr val="815B37"/>
                    </a:solidFill>
                    <a:prstDash val="sys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20" name="Straight Arrow Connector 119">
                  <a:extLst>
                    <a:ext uri="{FF2B5EF4-FFF2-40B4-BE49-F238E27FC236}">
                      <a16:creationId xmlns:a16="http://schemas.microsoft.com/office/drawing/2014/main" id="{B780DE61-A60E-AB1C-AF12-D9D25A96B7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4354167" y="862432"/>
                  <a:ext cx="0" cy="173831"/>
                </a:xfrm>
                <a:prstGeom prst="straightConnector1">
                  <a:avLst/>
                </a:prstGeom>
                <a:ln w="12700">
                  <a:tailEnd type="stealth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Arrow Connector 120">
                  <a:extLst>
                    <a:ext uri="{FF2B5EF4-FFF2-40B4-BE49-F238E27FC236}">
                      <a16:creationId xmlns:a16="http://schemas.microsoft.com/office/drawing/2014/main" id="{F6522602-877A-E2AC-72C9-34480234E7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353266" y="1081887"/>
                  <a:ext cx="163806" cy="114"/>
                </a:xfrm>
                <a:prstGeom prst="straightConnector1">
                  <a:avLst/>
                </a:prstGeom>
                <a:ln w="12700">
                  <a:tailEnd type="stealth" w="sm" len="sm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3" name="Triangle 112">
                <a:extLst>
                  <a:ext uri="{FF2B5EF4-FFF2-40B4-BE49-F238E27FC236}">
                    <a16:creationId xmlns:a16="http://schemas.microsoft.com/office/drawing/2014/main" id="{EC532ED3-23C1-6E05-198E-7B13CAA58CAF}"/>
                  </a:ext>
                </a:extLst>
              </p:cNvPr>
              <p:cNvSpPr/>
              <p:nvPr/>
            </p:nvSpPr>
            <p:spPr>
              <a:xfrm>
                <a:off x="1012004" y="5610711"/>
                <a:ext cx="83090" cy="91675"/>
              </a:xfrm>
              <a:prstGeom prst="triangle">
                <a:avLst/>
              </a:prstGeom>
              <a:solidFill>
                <a:srgbClr val="D3BBB6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Triangle 113">
                <a:extLst>
                  <a:ext uri="{FF2B5EF4-FFF2-40B4-BE49-F238E27FC236}">
                    <a16:creationId xmlns:a16="http://schemas.microsoft.com/office/drawing/2014/main" id="{B03978EA-5386-CD18-F13D-56FAFDB56404}"/>
                  </a:ext>
                </a:extLst>
              </p:cNvPr>
              <p:cNvSpPr/>
              <p:nvPr/>
            </p:nvSpPr>
            <p:spPr>
              <a:xfrm rot="13238950">
                <a:off x="999932" y="5395880"/>
                <a:ext cx="83090" cy="91675"/>
              </a:xfrm>
              <a:prstGeom prst="triangle">
                <a:avLst/>
              </a:prstGeom>
              <a:solidFill>
                <a:srgbClr val="D3BBB6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07" name="Straight Arrow Connector 306">
              <a:extLst>
                <a:ext uri="{FF2B5EF4-FFF2-40B4-BE49-F238E27FC236}">
                  <a16:creationId xmlns:a16="http://schemas.microsoft.com/office/drawing/2014/main" id="{974DCD8D-D26C-6C68-6339-EA593C11F489}"/>
                </a:ext>
              </a:extLst>
            </p:cNvPr>
            <p:cNvCxnSpPr>
              <a:cxnSpLocks/>
            </p:cNvCxnSpPr>
            <p:nvPr/>
          </p:nvCxnSpPr>
          <p:spPr>
            <a:xfrm>
              <a:off x="3399269" y="3989650"/>
              <a:ext cx="252902" cy="0"/>
            </a:xfrm>
            <a:prstGeom prst="straightConnector1">
              <a:avLst/>
            </a:prstGeom>
            <a:ln>
              <a:headEnd type="stealth" w="sm" len="sm"/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08" name="Group 307">
              <a:extLst>
                <a:ext uri="{FF2B5EF4-FFF2-40B4-BE49-F238E27FC236}">
                  <a16:creationId xmlns:a16="http://schemas.microsoft.com/office/drawing/2014/main" id="{6F8EF0EA-378E-7739-305A-BAA6AA043D28}"/>
                </a:ext>
              </a:extLst>
            </p:cNvPr>
            <p:cNvGrpSpPr/>
            <p:nvPr/>
          </p:nvGrpSpPr>
          <p:grpSpPr>
            <a:xfrm>
              <a:off x="3637024" y="3573166"/>
              <a:ext cx="914069" cy="776164"/>
              <a:chOff x="2034405" y="5015501"/>
              <a:chExt cx="914069" cy="776164"/>
            </a:xfrm>
          </p:grpSpPr>
          <p:grpSp>
            <p:nvGrpSpPr>
              <p:cNvPr id="309" name="Group 308">
                <a:extLst>
                  <a:ext uri="{FF2B5EF4-FFF2-40B4-BE49-F238E27FC236}">
                    <a16:creationId xmlns:a16="http://schemas.microsoft.com/office/drawing/2014/main" id="{1D24DE82-2C5C-865F-B9A4-2D99F8C67724}"/>
                  </a:ext>
                </a:extLst>
              </p:cNvPr>
              <p:cNvGrpSpPr/>
              <p:nvPr/>
            </p:nvGrpSpPr>
            <p:grpSpPr>
              <a:xfrm>
                <a:off x="2034405" y="5015501"/>
                <a:ext cx="489734" cy="529385"/>
                <a:chOff x="1588413" y="3662594"/>
                <a:chExt cx="845038" cy="913456"/>
              </a:xfrm>
            </p:grpSpPr>
            <p:sp>
              <p:nvSpPr>
                <p:cNvPr id="317" name="Rectangle: Rounded Corners 10811">
                  <a:extLst>
                    <a:ext uri="{FF2B5EF4-FFF2-40B4-BE49-F238E27FC236}">
                      <a16:creationId xmlns:a16="http://schemas.microsoft.com/office/drawing/2014/main" id="{B3DF865F-0DDB-EC0B-A08C-D1024E575822}"/>
                    </a:ext>
                  </a:extLst>
                </p:cNvPr>
                <p:cNvSpPr/>
                <p:nvPr/>
              </p:nvSpPr>
              <p:spPr>
                <a:xfrm>
                  <a:off x="1719439" y="3933253"/>
                  <a:ext cx="618823" cy="618823"/>
                </a:xfrm>
                <a:prstGeom prst="roundRect">
                  <a:avLst>
                    <a:gd name="adj" fmla="val 9806"/>
                  </a:avLst>
                </a:prstGeom>
                <a:noFill/>
                <a:ln>
                  <a:solidFill>
                    <a:srgbClr val="D81B5B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8" name="TextBox 317">
                  <a:extLst>
                    <a:ext uri="{FF2B5EF4-FFF2-40B4-BE49-F238E27FC236}">
                      <a16:creationId xmlns:a16="http://schemas.microsoft.com/office/drawing/2014/main" id="{DFFFD928-9D99-9347-1643-8458FAAD5375}"/>
                    </a:ext>
                  </a:extLst>
                </p:cNvPr>
                <p:cNvSpPr txBox="1"/>
                <p:nvPr/>
              </p:nvSpPr>
              <p:spPr>
                <a:xfrm>
                  <a:off x="1588413" y="3662594"/>
                  <a:ext cx="481837" cy="31864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 dirty="0">
                      <a:solidFill>
                        <a:srgbClr val="D81B5B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B1</a:t>
                  </a:r>
                </a:p>
              </p:txBody>
            </p:sp>
            <p:sp>
              <p:nvSpPr>
                <p:cNvPr id="319" name="Freeform: Shape 10814">
                  <a:extLst>
                    <a:ext uri="{FF2B5EF4-FFF2-40B4-BE49-F238E27FC236}">
                      <a16:creationId xmlns:a16="http://schemas.microsoft.com/office/drawing/2014/main" id="{31733269-7A7A-860C-53D0-F7D50487ACC0}"/>
                    </a:ext>
                  </a:extLst>
                </p:cNvPr>
                <p:cNvSpPr/>
                <p:nvPr/>
              </p:nvSpPr>
              <p:spPr>
                <a:xfrm>
                  <a:off x="1672321" y="4230023"/>
                  <a:ext cx="247290" cy="322053"/>
                </a:xfrm>
                <a:custGeom>
                  <a:avLst/>
                  <a:gdLst>
                    <a:gd name="connsiteX0" fmla="*/ 0 w 247290"/>
                    <a:gd name="connsiteY0" fmla="*/ 322053 h 322053"/>
                    <a:gd name="connsiteX1" fmla="*/ 184030 w 247290"/>
                    <a:gd name="connsiteY1" fmla="*/ 258792 h 322053"/>
                    <a:gd name="connsiteX2" fmla="*/ 184030 w 247290"/>
                    <a:gd name="connsiteY2" fmla="*/ 97766 h 322053"/>
                    <a:gd name="connsiteX3" fmla="*/ 247290 w 247290"/>
                    <a:gd name="connsiteY3" fmla="*/ 0 h 3220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47290" h="322053">
                      <a:moveTo>
                        <a:pt x="0" y="322053"/>
                      </a:moveTo>
                      <a:cubicBezTo>
                        <a:pt x="76679" y="309113"/>
                        <a:pt x="153358" y="296173"/>
                        <a:pt x="184030" y="258792"/>
                      </a:cubicBezTo>
                      <a:cubicBezTo>
                        <a:pt x="214702" y="221411"/>
                        <a:pt x="173487" y="140898"/>
                        <a:pt x="184030" y="97766"/>
                      </a:cubicBezTo>
                      <a:cubicBezTo>
                        <a:pt x="194573" y="54634"/>
                        <a:pt x="220931" y="27317"/>
                        <a:pt x="247290" y="0"/>
                      </a:cubicBezTo>
                    </a:path>
                  </a:pathLst>
                </a:custGeom>
                <a:noFill/>
                <a:ln>
                  <a:solidFill>
                    <a:srgbClr val="D81B5B"/>
                  </a:solidFill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0" name="Freeform: Shape 10815">
                  <a:extLst>
                    <a:ext uri="{FF2B5EF4-FFF2-40B4-BE49-F238E27FC236}">
                      <a16:creationId xmlns:a16="http://schemas.microsoft.com/office/drawing/2014/main" id="{D3156D2C-0582-9E63-F21A-21D226050867}"/>
                    </a:ext>
                  </a:extLst>
                </p:cNvPr>
                <p:cNvSpPr/>
                <p:nvPr/>
              </p:nvSpPr>
              <p:spPr>
                <a:xfrm>
                  <a:off x="2099897" y="4332843"/>
                  <a:ext cx="333554" cy="243207"/>
                </a:xfrm>
                <a:custGeom>
                  <a:avLst/>
                  <a:gdLst>
                    <a:gd name="connsiteX0" fmla="*/ 0 w 333554"/>
                    <a:gd name="connsiteY0" fmla="*/ 0 h 243207"/>
                    <a:gd name="connsiteX1" fmla="*/ 74762 w 333554"/>
                    <a:gd name="connsiteY1" fmla="*/ 115019 h 243207"/>
                    <a:gd name="connsiteX2" fmla="*/ 97766 w 333554"/>
                    <a:gd name="connsiteY2" fmla="*/ 241540 h 243207"/>
                    <a:gd name="connsiteX3" fmla="*/ 166777 w 333554"/>
                    <a:gd name="connsiteY3" fmla="*/ 189781 h 243207"/>
                    <a:gd name="connsiteX4" fmla="*/ 333554 w 333554"/>
                    <a:gd name="connsiteY4" fmla="*/ 224287 h 243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3554" h="243207">
                      <a:moveTo>
                        <a:pt x="0" y="0"/>
                      </a:moveTo>
                      <a:cubicBezTo>
                        <a:pt x="29234" y="37381"/>
                        <a:pt x="58468" y="74762"/>
                        <a:pt x="74762" y="115019"/>
                      </a:cubicBezTo>
                      <a:cubicBezTo>
                        <a:pt x="91056" y="155276"/>
                        <a:pt x="82430" y="229080"/>
                        <a:pt x="97766" y="241540"/>
                      </a:cubicBezTo>
                      <a:cubicBezTo>
                        <a:pt x="113102" y="254000"/>
                        <a:pt x="127479" y="192656"/>
                        <a:pt x="166777" y="189781"/>
                      </a:cubicBezTo>
                      <a:cubicBezTo>
                        <a:pt x="206075" y="186906"/>
                        <a:pt x="269814" y="205596"/>
                        <a:pt x="333554" y="224287"/>
                      </a:cubicBezTo>
                    </a:path>
                  </a:pathLst>
                </a:custGeom>
                <a:noFill/>
                <a:ln>
                  <a:solidFill>
                    <a:srgbClr val="D81B5B"/>
                  </a:solidFill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1" name="Freeform: Shape 10816">
                  <a:extLst>
                    <a:ext uri="{FF2B5EF4-FFF2-40B4-BE49-F238E27FC236}">
                      <a16:creationId xmlns:a16="http://schemas.microsoft.com/office/drawing/2014/main" id="{31CAB0A8-BD6E-3407-7F1A-F26C8673D738}"/>
                    </a:ext>
                  </a:extLst>
                </p:cNvPr>
                <p:cNvSpPr/>
                <p:nvPr/>
              </p:nvSpPr>
              <p:spPr>
                <a:xfrm>
                  <a:off x="1631758" y="3957227"/>
                  <a:ext cx="592347" cy="162827"/>
                </a:xfrm>
                <a:custGeom>
                  <a:avLst/>
                  <a:gdLst>
                    <a:gd name="connsiteX0" fmla="*/ 0 w 592347"/>
                    <a:gd name="connsiteY0" fmla="*/ 109267 h 162827"/>
                    <a:gd name="connsiteX1" fmla="*/ 189781 w 592347"/>
                    <a:gd name="connsiteY1" fmla="*/ 92015 h 162827"/>
                    <a:gd name="connsiteX2" fmla="*/ 253042 w 592347"/>
                    <a:gd name="connsiteY2" fmla="*/ 155275 h 162827"/>
                    <a:gd name="connsiteX3" fmla="*/ 339306 w 592347"/>
                    <a:gd name="connsiteY3" fmla="*/ 155275 h 162827"/>
                    <a:gd name="connsiteX4" fmla="*/ 425570 w 592347"/>
                    <a:gd name="connsiteY4" fmla="*/ 97766 h 162827"/>
                    <a:gd name="connsiteX5" fmla="*/ 494581 w 592347"/>
                    <a:gd name="connsiteY5" fmla="*/ 46007 h 162827"/>
                    <a:gd name="connsiteX6" fmla="*/ 592347 w 592347"/>
                    <a:gd name="connsiteY6" fmla="*/ 0 h 1628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92347" h="162827">
                      <a:moveTo>
                        <a:pt x="0" y="109267"/>
                      </a:moveTo>
                      <a:cubicBezTo>
                        <a:pt x="73803" y="96807"/>
                        <a:pt x="147607" y="84347"/>
                        <a:pt x="189781" y="92015"/>
                      </a:cubicBezTo>
                      <a:cubicBezTo>
                        <a:pt x="231955" y="99683"/>
                        <a:pt x="228121" y="144732"/>
                        <a:pt x="253042" y="155275"/>
                      </a:cubicBezTo>
                      <a:cubicBezTo>
                        <a:pt x="277963" y="165818"/>
                        <a:pt x="310551" y="164860"/>
                        <a:pt x="339306" y="155275"/>
                      </a:cubicBezTo>
                      <a:cubicBezTo>
                        <a:pt x="368061" y="145690"/>
                        <a:pt x="399691" y="115977"/>
                        <a:pt x="425570" y="97766"/>
                      </a:cubicBezTo>
                      <a:cubicBezTo>
                        <a:pt x="451449" y="79555"/>
                        <a:pt x="466785" y="62301"/>
                        <a:pt x="494581" y="46007"/>
                      </a:cubicBezTo>
                      <a:cubicBezTo>
                        <a:pt x="522377" y="29713"/>
                        <a:pt x="557362" y="14856"/>
                        <a:pt x="592347" y="0"/>
                      </a:cubicBezTo>
                    </a:path>
                  </a:pathLst>
                </a:custGeom>
                <a:noFill/>
                <a:ln>
                  <a:solidFill>
                    <a:srgbClr val="D81B5B"/>
                  </a:solidFill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22" name="Freeform: Shape 10817">
                  <a:extLst>
                    <a:ext uri="{FF2B5EF4-FFF2-40B4-BE49-F238E27FC236}">
                      <a16:creationId xmlns:a16="http://schemas.microsoft.com/office/drawing/2014/main" id="{111FA983-EEEF-251B-5E68-D6CAB207BCB4}"/>
                    </a:ext>
                  </a:extLst>
                </p:cNvPr>
                <p:cNvSpPr/>
                <p:nvPr/>
              </p:nvSpPr>
              <p:spPr>
                <a:xfrm>
                  <a:off x="1904257" y="3942476"/>
                  <a:ext cx="414068" cy="575094"/>
                </a:xfrm>
                <a:custGeom>
                  <a:avLst/>
                  <a:gdLst>
                    <a:gd name="connsiteX0" fmla="*/ 0 w 414068"/>
                    <a:gd name="connsiteY0" fmla="*/ 575094 h 575094"/>
                    <a:gd name="connsiteX1" fmla="*/ 149524 w 414068"/>
                    <a:gd name="connsiteY1" fmla="*/ 310551 h 575094"/>
                    <a:gd name="connsiteX2" fmla="*/ 322053 w 414068"/>
                    <a:gd name="connsiteY2" fmla="*/ 172528 h 575094"/>
                    <a:gd name="connsiteX3" fmla="*/ 414068 w 414068"/>
                    <a:gd name="connsiteY3" fmla="*/ 0 h 575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414068" h="575094">
                      <a:moveTo>
                        <a:pt x="0" y="575094"/>
                      </a:moveTo>
                      <a:cubicBezTo>
                        <a:pt x="47924" y="476369"/>
                        <a:pt x="95849" y="377645"/>
                        <a:pt x="149524" y="310551"/>
                      </a:cubicBezTo>
                      <a:cubicBezTo>
                        <a:pt x="203199" y="243457"/>
                        <a:pt x="277962" y="224286"/>
                        <a:pt x="322053" y="172528"/>
                      </a:cubicBezTo>
                      <a:cubicBezTo>
                        <a:pt x="366144" y="120770"/>
                        <a:pt x="390106" y="60385"/>
                        <a:pt x="414068" y="0"/>
                      </a:cubicBezTo>
                    </a:path>
                  </a:pathLst>
                </a:custGeom>
                <a:noFill/>
                <a:ln>
                  <a:solidFill>
                    <a:srgbClr val="D81B5B"/>
                  </a:solidFill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844CFA80-241A-EB15-E8C0-3A3134546EA3}"/>
                  </a:ext>
                </a:extLst>
              </p:cNvPr>
              <p:cNvGrpSpPr/>
              <p:nvPr/>
            </p:nvGrpSpPr>
            <p:grpSpPr>
              <a:xfrm>
                <a:off x="2507637" y="5283743"/>
                <a:ext cx="440837" cy="507922"/>
                <a:chOff x="2426419" y="3703834"/>
                <a:chExt cx="737905" cy="850198"/>
              </a:xfrm>
            </p:grpSpPr>
            <p:sp>
              <p:nvSpPr>
                <p:cNvPr id="311" name="Rectangle: Rounded Corners 10884">
                  <a:extLst>
                    <a:ext uri="{FF2B5EF4-FFF2-40B4-BE49-F238E27FC236}">
                      <a16:creationId xmlns:a16="http://schemas.microsoft.com/office/drawing/2014/main" id="{D47BBBBA-DBB6-7D7D-96AC-0D39988E990C}"/>
                    </a:ext>
                  </a:extLst>
                </p:cNvPr>
                <p:cNvSpPr/>
                <p:nvPr/>
              </p:nvSpPr>
              <p:spPr>
                <a:xfrm>
                  <a:off x="2545501" y="3935209"/>
                  <a:ext cx="618823" cy="618823"/>
                </a:xfrm>
                <a:prstGeom prst="roundRect">
                  <a:avLst>
                    <a:gd name="adj" fmla="val 9806"/>
                  </a:avLst>
                </a:prstGeom>
                <a:noFill/>
                <a:ln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2" name="TextBox 311">
                  <a:extLst>
                    <a:ext uri="{FF2B5EF4-FFF2-40B4-BE49-F238E27FC236}">
                      <a16:creationId xmlns:a16="http://schemas.microsoft.com/office/drawing/2014/main" id="{44774D69-50FA-B66D-C70C-4ABDCC1EB20C}"/>
                    </a:ext>
                  </a:extLst>
                </p:cNvPr>
                <p:cNvSpPr txBox="1"/>
                <p:nvPr/>
              </p:nvSpPr>
              <p:spPr>
                <a:xfrm>
                  <a:off x="2426419" y="3703834"/>
                  <a:ext cx="467419" cy="30910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 dirty="0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B7</a:t>
                  </a:r>
                </a:p>
              </p:txBody>
            </p:sp>
            <p:sp>
              <p:nvSpPr>
                <p:cNvPr id="313" name="Freeform: Shape 10886">
                  <a:extLst>
                    <a:ext uri="{FF2B5EF4-FFF2-40B4-BE49-F238E27FC236}">
                      <a16:creationId xmlns:a16="http://schemas.microsoft.com/office/drawing/2014/main" id="{A9C4ED63-9DE7-FE00-7D26-28EC32EFA1BB}"/>
                    </a:ext>
                  </a:extLst>
                </p:cNvPr>
                <p:cNvSpPr/>
                <p:nvPr/>
              </p:nvSpPr>
              <p:spPr>
                <a:xfrm>
                  <a:off x="2620044" y="4045620"/>
                  <a:ext cx="94420" cy="105351"/>
                </a:xfrm>
                <a:custGeom>
                  <a:avLst/>
                  <a:gdLst>
                    <a:gd name="connsiteX0" fmla="*/ 0 w 144059"/>
                    <a:gd name="connsiteY0" fmla="*/ 5462 h 160737"/>
                    <a:gd name="connsiteX1" fmla="*/ 103517 w 144059"/>
                    <a:gd name="connsiteY1" fmla="*/ 85975 h 160737"/>
                    <a:gd name="connsiteX2" fmla="*/ 143773 w 144059"/>
                    <a:gd name="connsiteY2" fmla="*/ 11213 h 160737"/>
                    <a:gd name="connsiteX3" fmla="*/ 86264 w 144059"/>
                    <a:gd name="connsiteY3" fmla="*/ 11213 h 160737"/>
                    <a:gd name="connsiteX4" fmla="*/ 34505 w 144059"/>
                    <a:gd name="connsiteY4" fmla="*/ 114730 h 160737"/>
                    <a:gd name="connsiteX5" fmla="*/ 57509 w 144059"/>
                    <a:gd name="connsiteY5" fmla="*/ 143485 h 160737"/>
                    <a:gd name="connsiteX6" fmla="*/ 103517 w 144059"/>
                    <a:gd name="connsiteY6" fmla="*/ 149235 h 160737"/>
                    <a:gd name="connsiteX7" fmla="*/ 143773 w 144059"/>
                    <a:gd name="connsiteY7" fmla="*/ 160737 h 1607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4059" h="160737">
                      <a:moveTo>
                        <a:pt x="0" y="5462"/>
                      </a:moveTo>
                      <a:cubicBezTo>
                        <a:pt x="39777" y="45239"/>
                        <a:pt x="79555" y="85017"/>
                        <a:pt x="103517" y="85975"/>
                      </a:cubicBezTo>
                      <a:cubicBezTo>
                        <a:pt x="127479" y="86933"/>
                        <a:pt x="146648" y="23673"/>
                        <a:pt x="143773" y="11213"/>
                      </a:cubicBezTo>
                      <a:cubicBezTo>
                        <a:pt x="140898" y="-1247"/>
                        <a:pt x="104475" y="-6040"/>
                        <a:pt x="86264" y="11213"/>
                      </a:cubicBezTo>
                      <a:cubicBezTo>
                        <a:pt x="68053" y="28466"/>
                        <a:pt x="39297" y="92685"/>
                        <a:pt x="34505" y="114730"/>
                      </a:cubicBezTo>
                      <a:cubicBezTo>
                        <a:pt x="29713" y="136775"/>
                        <a:pt x="46007" y="137734"/>
                        <a:pt x="57509" y="143485"/>
                      </a:cubicBezTo>
                      <a:cubicBezTo>
                        <a:pt x="69011" y="149236"/>
                        <a:pt x="89140" y="146360"/>
                        <a:pt x="103517" y="149235"/>
                      </a:cubicBezTo>
                      <a:cubicBezTo>
                        <a:pt x="117894" y="152110"/>
                        <a:pt x="130833" y="156423"/>
                        <a:pt x="143773" y="160737"/>
                      </a:cubicBezTo>
                    </a:path>
                  </a:pathLst>
                </a:custGeom>
                <a:ln w="127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ysDash"/>
                </a:ln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4" name="Freeform: Shape 10887">
                  <a:extLst>
                    <a:ext uri="{FF2B5EF4-FFF2-40B4-BE49-F238E27FC236}">
                      <a16:creationId xmlns:a16="http://schemas.microsoft.com/office/drawing/2014/main" id="{AB4CB1AE-6E41-3D77-2FCE-4DA9087D4704}"/>
                    </a:ext>
                  </a:extLst>
                </p:cNvPr>
                <p:cNvSpPr/>
                <p:nvPr/>
              </p:nvSpPr>
              <p:spPr>
                <a:xfrm>
                  <a:off x="2921703" y="4030842"/>
                  <a:ext cx="155546" cy="120130"/>
                </a:xfrm>
                <a:custGeom>
                  <a:avLst/>
                  <a:gdLst>
                    <a:gd name="connsiteX0" fmla="*/ 0 w 220878"/>
                    <a:gd name="connsiteY0" fmla="*/ 152844 h 198903"/>
                    <a:gd name="connsiteX1" fmla="*/ 74762 w 220878"/>
                    <a:gd name="connsiteY1" fmla="*/ 175848 h 198903"/>
                    <a:gd name="connsiteX2" fmla="*/ 132272 w 220878"/>
                    <a:gd name="connsiteY2" fmla="*/ 129840 h 198903"/>
                    <a:gd name="connsiteX3" fmla="*/ 132272 w 220878"/>
                    <a:gd name="connsiteY3" fmla="*/ 66580 h 198903"/>
                    <a:gd name="connsiteX4" fmla="*/ 92015 w 220878"/>
                    <a:gd name="connsiteY4" fmla="*/ 83833 h 198903"/>
                    <a:gd name="connsiteX5" fmla="*/ 69011 w 220878"/>
                    <a:gd name="connsiteY5" fmla="*/ 129840 h 198903"/>
                    <a:gd name="connsiteX6" fmla="*/ 172528 w 220878"/>
                    <a:gd name="connsiteY6" fmla="*/ 198852 h 198903"/>
                    <a:gd name="connsiteX7" fmla="*/ 184030 w 220878"/>
                    <a:gd name="connsiteY7" fmla="*/ 118339 h 198903"/>
                    <a:gd name="connsiteX8" fmla="*/ 218536 w 220878"/>
                    <a:gd name="connsiteY8" fmla="*/ 37825 h 198903"/>
                    <a:gd name="connsiteX9" fmla="*/ 212785 w 220878"/>
                    <a:gd name="connsiteY9" fmla="*/ 3320 h 198903"/>
                    <a:gd name="connsiteX10" fmla="*/ 172528 w 220878"/>
                    <a:gd name="connsiteY10" fmla="*/ 3320 h 198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0878" h="198903">
                      <a:moveTo>
                        <a:pt x="0" y="152844"/>
                      </a:moveTo>
                      <a:cubicBezTo>
                        <a:pt x="26358" y="166263"/>
                        <a:pt x="52717" y="179682"/>
                        <a:pt x="74762" y="175848"/>
                      </a:cubicBezTo>
                      <a:cubicBezTo>
                        <a:pt x="96807" y="172014"/>
                        <a:pt x="122687" y="148051"/>
                        <a:pt x="132272" y="129840"/>
                      </a:cubicBezTo>
                      <a:cubicBezTo>
                        <a:pt x="141857" y="111629"/>
                        <a:pt x="138982" y="74248"/>
                        <a:pt x="132272" y="66580"/>
                      </a:cubicBezTo>
                      <a:cubicBezTo>
                        <a:pt x="125563" y="58912"/>
                        <a:pt x="102558" y="73290"/>
                        <a:pt x="92015" y="83833"/>
                      </a:cubicBezTo>
                      <a:cubicBezTo>
                        <a:pt x="81472" y="94376"/>
                        <a:pt x="55592" y="110670"/>
                        <a:pt x="69011" y="129840"/>
                      </a:cubicBezTo>
                      <a:cubicBezTo>
                        <a:pt x="82430" y="149010"/>
                        <a:pt x="153358" y="200769"/>
                        <a:pt x="172528" y="198852"/>
                      </a:cubicBezTo>
                      <a:cubicBezTo>
                        <a:pt x="191698" y="196935"/>
                        <a:pt x="176362" y="145177"/>
                        <a:pt x="184030" y="118339"/>
                      </a:cubicBezTo>
                      <a:cubicBezTo>
                        <a:pt x="191698" y="91501"/>
                        <a:pt x="213744" y="56995"/>
                        <a:pt x="218536" y="37825"/>
                      </a:cubicBezTo>
                      <a:cubicBezTo>
                        <a:pt x="223328" y="18655"/>
                        <a:pt x="220453" y="9071"/>
                        <a:pt x="212785" y="3320"/>
                      </a:cubicBezTo>
                      <a:cubicBezTo>
                        <a:pt x="205117" y="-2431"/>
                        <a:pt x="188822" y="444"/>
                        <a:pt x="172528" y="3320"/>
                      </a:cubicBezTo>
                    </a:path>
                  </a:pathLst>
                </a:custGeom>
                <a:noFill/>
                <a:ln>
                  <a:solidFill>
                    <a:schemeClr val="accent5">
                      <a:lumMod val="60000"/>
                      <a:lumOff val="40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5" name="Freeform: Shape 10888">
                  <a:extLst>
                    <a:ext uri="{FF2B5EF4-FFF2-40B4-BE49-F238E27FC236}">
                      <a16:creationId xmlns:a16="http://schemas.microsoft.com/office/drawing/2014/main" id="{E23EA805-9C10-F778-D8EA-F6045D9C5A7C}"/>
                    </a:ext>
                  </a:extLst>
                </p:cNvPr>
                <p:cNvSpPr/>
                <p:nvPr/>
              </p:nvSpPr>
              <p:spPr>
                <a:xfrm rot="12280040">
                  <a:off x="2630991" y="4320428"/>
                  <a:ext cx="127309" cy="144485"/>
                </a:xfrm>
                <a:custGeom>
                  <a:avLst/>
                  <a:gdLst>
                    <a:gd name="connsiteX0" fmla="*/ 0 w 146876"/>
                    <a:gd name="connsiteY0" fmla="*/ 63260 h 157042"/>
                    <a:gd name="connsiteX1" fmla="*/ 80513 w 146876"/>
                    <a:gd name="connsiteY1" fmla="*/ 109268 h 157042"/>
                    <a:gd name="connsiteX2" fmla="*/ 109268 w 146876"/>
                    <a:gd name="connsiteY2" fmla="*/ 74762 h 157042"/>
                    <a:gd name="connsiteX3" fmla="*/ 69011 w 146876"/>
                    <a:gd name="connsiteY3" fmla="*/ 57509 h 157042"/>
                    <a:gd name="connsiteX4" fmla="*/ 34505 w 146876"/>
                    <a:gd name="connsiteY4" fmla="*/ 132272 h 157042"/>
                    <a:gd name="connsiteX5" fmla="*/ 92015 w 146876"/>
                    <a:gd name="connsiteY5" fmla="*/ 155275 h 157042"/>
                    <a:gd name="connsiteX6" fmla="*/ 138022 w 146876"/>
                    <a:gd name="connsiteY6" fmla="*/ 92015 h 157042"/>
                    <a:gd name="connsiteX7" fmla="*/ 138022 w 146876"/>
                    <a:gd name="connsiteY7" fmla="*/ 28755 h 157042"/>
                    <a:gd name="connsiteX8" fmla="*/ 46007 w 146876"/>
                    <a:gd name="connsiteY8" fmla="*/ 34506 h 157042"/>
                    <a:gd name="connsiteX9" fmla="*/ 17253 w 146876"/>
                    <a:gd name="connsiteY9" fmla="*/ 0 h 1570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6876" h="157042">
                      <a:moveTo>
                        <a:pt x="0" y="63260"/>
                      </a:moveTo>
                      <a:cubicBezTo>
                        <a:pt x="31151" y="85305"/>
                        <a:pt x="62302" y="107351"/>
                        <a:pt x="80513" y="109268"/>
                      </a:cubicBezTo>
                      <a:cubicBezTo>
                        <a:pt x="98724" y="111185"/>
                        <a:pt x="111185" y="83388"/>
                        <a:pt x="109268" y="74762"/>
                      </a:cubicBezTo>
                      <a:cubicBezTo>
                        <a:pt x="107351" y="66136"/>
                        <a:pt x="81471" y="47924"/>
                        <a:pt x="69011" y="57509"/>
                      </a:cubicBezTo>
                      <a:cubicBezTo>
                        <a:pt x="56551" y="67094"/>
                        <a:pt x="30671" y="115978"/>
                        <a:pt x="34505" y="132272"/>
                      </a:cubicBezTo>
                      <a:cubicBezTo>
                        <a:pt x="38339" y="148566"/>
                        <a:pt x="74762" y="161984"/>
                        <a:pt x="92015" y="155275"/>
                      </a:cubicBezTo>
                      <a:cubicBezTo>
                        <a:pt x="109268" y="148566"/>
                        <a:pt x="130354" y="113102"/>
                        <a:pt x="138022" y="92015"/>
                      </a:cubicBezTo>
                      <a:cubicBezTo>
                        <a:pt x="145690" y="70928"/>
                        <a:pt x="153358" y="38340"/>
                        <a:pt x="138022" y="28755"/>
                      </a:cubicBezTo>
                      <a:cubicBezTo>
                        <a:pt x="122686" y="19170"/>
                        <a:pt x="66135" y="39298"/>
                        <a:pt x="46007" y="34506"/>
                      </a:cubicBezTo>
                      <a:cubicBezTo>
                        <a:pt x="25879" y="29714"/>
                        <a:pt x="21566" y="14857"/>
                        <a:pt x="17253" y="0"/>
                      </a:cubicBezTo>
                    </a:path>
                  </a:pathLst>
                </a:custGeom>
                <a:noFill/>
                <a:ln>
                  <a:solidFill>
                    <a:schemeClr val="accent5">
                      <a:lumMod val="60000"/>
                      <a:lumOff val="40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6" name="Freeform: Shape 10889">
                  <a:extLst>
                    <a:ext uri="{FF2B5EF4-FFF2-40B4-BE49-F238E27FC236}">
                      <a16:creationId xmlns:a16="http://schemas.microsoft.com/office/drawing/2014/main" id="{632FD766-F27D-AC4F-76C6-F0776AE5C7DA}"/>
                    </a:ext>
                  </a:extLst>
                </p:cNvPr>
                <p:cNvSpPr/>
                <p:nvPr/>
              </p:nvSpPr>
              <p:spPr>
                <a:xfrm>
                  <a:off x="2942913" y="4332439"/>
                  <a:ext cx="138514" cy="117220"/>
                </a:xfrm>
                <a:custGeom>
                  <a:avLst/>
                  <a:gdLst>
                    <a:gd name="connsiteX0" fmla="*/ 70813 w 168579"/>
                    <a:gd name="connsiteY0" fmla="*/ 126520 h 203484"/>
                    <a:gd name="connsiteX1" fmla="*/ 7552 w 168579"/>
                    <a:gd name="connsiteY1" fmla="*/ 189781 h 203484"/>
                    <a:gd name="connsiteX2" fmla="*/ 7552 w 168579"/>
                    <a:gd name="connsiteY2" fmla="*/ 115019 h 203484"/>
                    <a:gd name="connsiteX3" fmla="*/ 65062 w 168579"/>
                    <a:gd name="connsiteY3" fmla="*/ 201283 h 203484"/>
                    <a:gd name="connsiteX4" fmla="*/ 116820 w 168579"/>
                    <a:gd name="connsiteY4" fmla="*/ 172528 h 203484"/>
                    <a:gd name="connsiteX5" fmla="*/ 122571 w 168579"/>
                    <a:gd name="connsiteY5" fmla="*/ 115019 h 203484"/>
                    <a:gd name="connsiteX6" fmla="*/ 99567 w 168579"/>
                    <a:gd name="connsiteY6" fmla="*/ 69011 h 203484"/>
                    <a:gd name="connsiteX7" fmla="*/ 168579 w 168579"/>
                    <a:gd name="connsiteY7" fmla="*/ 0 h 2034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8579" h="203484">
                      <a:moveTo>
                        <a:pt x="70813" y="126520"/>
                      </a:moveTo>
                      <a:cubicBezTo>
                        <a:pt x="44454" y="159109"/>
                        <a:pt x="18095" y="191698"/>
                        <a:pt x="7552" y="189781"/>
                      </a:cubicBezTo>
                      <a:cubicBezTo>
                        <a:pt x="-2991" y="187864"/>
                        <a:pt x="-2033" y="113102"/>
                        <a:pt x="7552" y="115019"/>
                      </a:cubicBezTo>
                      <a:cubicBezTo>
                        <a:pt x="17137" y="116936"/>
                        <a:pt x="46851" y="191698"/>
                        <a:pt x="65062" y="201283"/>
                      </a:cubicBezTo>
                      <a:cubicBezTo>
                        <a:pt x="83273" y="210868"/>
                        <a:pt x="107235" y="186905"/>
                        <a:pt x="116820" y="172528"/>
                      </a:cubicBezTo>
                      <a:cubicBezTo>
                        <a:pt x="126405" y="158151"/>
                        <a:pt x="125447" y="132272"/>
                        <a:pt x="122571" y="115019"/>
                      </a:cubicBezTo>
                      <a:cubicBezTo>
                        <a:pt x="119695" y="97766"/>
                        <a:pt x="91899" y="88181"/>
                        <a:pt x="99567" y="69011"/>
                      </a:cubicBezTo>
                      <a:cubicBezTo>
                        <a:pt x="107235" y="49841"/>
                        <a:pt x="137907" y="24920"/>
                        <a:pt x="168579" y="0"/>
                      </a:cubicBezTo>
                    </a:path>
                  </a:pathLst>
                </a:custGeom>
                <a:noFill/>
                <a:ln>
                  <a:solidFill>
                    <a:schemeClr val="accent5">
                      <a:lumMod val="60000"/>
                      <a:lumOff val="40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323" name="Rounded Rectangle 322">
              <a:extLst>
                <a:ext uri="{FF2B5EF4-FFF2-40B4-BE49-F238E27FC236}">
                  <a16:creationId xmlns:a16="http://schemas.microsoft.com/office/drawing/2014/main" id="{3EF33D44-CF4D-F215-5415-4B8A4DC6DECB}"/>
                </a:ext>
              </a:extLst>
            </p:cNvPr>
            <p:cNvSpPr/>
            <p:nvPr/>
          </p:nvSpPr>
          <p:spPr>
            <a:xfrm>
              <a:off x="2622543" y="3282488"/>
              <a:ext cx="872360" cy="273783"/>
            </a:xfrm>
            <a:prstGeom prst="roundRect">
              <a:avLst/>
            </a:prstGeom>
            <a:solidFill>
              <a:srgbClr val="D3BBB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Simulated Trajectories</a:t>
              </a:r>
            </a:p>
          </p:txBody>
        </p: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768D376C-867D-DDE1-8D29-920206CFF95B}"/>
                </a:ext>
              </a:extLst>
            </p:cNvPr>
            <p:cNvSpPr/>
            <p:nvPr/>
          </p:nvSpPr>
          <p:spPr>
            <a:xfrm>
              <a:off x="1795639" y="3340533"/>
              <a:ext cx="184666" cy="1846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sp>
          <p:nvSpPr>
            <p:cNvPr id="325" name="Rounded Rectangle 1345">
              <a:extLst>
                <a:ext uri="{FF2B5EF4-FFF2-40B4-BE49-F238E27FC236}">
                  <a16:creationId xmlns:a16="http://schemas.microsoft.com/office/drawing/2014/main" id="{34B82F97-F589-286A-98B9-284D208D60DE}"/>
                </a:ext>
              </a:extLst>
            </p:cNvPr>
            <p:cNvSpPr/>
            <p:nvPr/>
          </p:nvSpPr>
          <p:spPr>
            <a:xfrm>
              <a:off x="3678733" y="3282487"/>
              <a:ext cx="872360" cy="273783"/>
            </a:xfrm>
            <a:prstGeom prst="roundRect">
              <a:avLst/>
            </a:prstGeom>
            <a:solidFill>
              <a:srgbClr val="D3BBB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Compare with Experiment</a:t>
              </a:r>
            </a:p>
          </p:txBody>
        </p:sp>
        <p:sp>
          <p:nvSpPr>
            <p:cNvPr id="326" name="Rounded Rectangle 1345">
              <a:extLst>
                <a:ext uri="{FF2B5EF4-FFF2-40B4-BE49-F238E27FC236}">
                  <a16:creationId xmlns:a16="http://schemas.microsoft.com/office/drawing/2014/main" id="{15C77F50-9911-EE84-0CE5-3C298401AA11}"/>
                </a:ext>
              </a:extLst>
            </p:cNvPr>
            <p:cNvSpPr/>
            <p:nvPr/>
          </p:nvSpPr>
          <p:spPr>
            <a:xfrm>
              <a:off x="4696874" y="3282487"/>
              <a:ext cx="1018046" cy="273783"/>
            </a:xfrm>
            <a:prstGeom prst="roundRect">
              <a:avLst/>
            </a:prstGeom>
            <a:solidFill>
              <a:srgbClr val="D3BBB6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Optimize</a:t>
              </a:r>
              <a:b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(MP, TP)</a:t>
              </a:r>
            </a:p>
          </p:txBody>
        </p:sp>
        <p:cxnSp>
          <p:nvCxnSpPr>
            <p:cNvPr id="327" name="Straight Arrow Connector 326">
              <a:extLst>
                <a:ext uri="{FF2B5EF4-FFF2-40B4-BE49-F238E27FC236}">
                  <a16:creationId xmlns:a16="http://schemas.microsoft.com/office/drawing/2014/main" id="{5DA10588-8CE6-9870-E6AB-76E1691599F9}"/>
                </a:ext>
              </a:extLst>
            </p:cNvPr>
            <p:cNvCxnSpPr>
              <a:cxnSpLocks/>
            </p:cNvCxnSpPr>
            <p:nvPr/>
          </p:nvCxnSpPr>
          <p:spPr>
            <a:xfrm>
              <a:off x="2505677" y="3989650"/>
              <a:ext cx="182648" cy="0"/>
            </a:xfrm>
            <a:prstGeom prst="straightConnector1">
              <a:avLst/>
            </a:prstGeom>
            <a:ln>
              <a:tailEnd type="stealth" w="sm" len="sm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28" name="Group 327">
              <a:extLst>
                <a:ext uri="{FF2B5EF4-FFF2-40B4-BE49-F238E27FC236}">
                  <a16:creationId xmlns:a16="http://schemas.microsoft.com/office/drawing/2014/main" id="{5A2927B4-04EC-7B17-ACCA-05F85DCCC334}"/>
                </a:ext>
              </a:extLst>
            </p:cNvPr>
            <p:cNvGrpSpPr/>
            <p:nvPr/>
          </p:nvGrpSpPr>
          <p:grpSpPr>
            <a:xfrm>
              <a:off x="4629061" y="3592576"/>
              <a:ext cx="1251936" cy="876805"/>
              <a:chOff x="3023216" y="5034911"/>
              <a:chExt cx="1251936" cy="876805"/>
            </a:xfrm>
          </p:grpSpPr>
          <p:grpSp>
            <p:nvGrpSpPr>
              <p:cNvPr id="329" name="Group 328">
                <a:extLst>
                  <a:ext uri="{FF2B5EF4-FFF2-40B4-BE49-F238E27FC236}">
                    <a16:creationId xmlns:a16="http://schemas.microsoft.com/office/drawing/2014/main" id="{936E7326-79D2-6689-62B0-65E2AE1C866A}"/>
                  </a:ext>
                </a:extLst>
              </p:cNvPr>
              <p:cNvGrpSpPr/>
              <p:nvPr/>
            </p:nvGrpSpPr>
            <p:grpSpPr>
              <a:xfrm>
                <a:off x="3023216" y="5034911"/>
                <a:ext cx="752465" cy="592092"/>
                <a:chOff x="2939331" y="5034911"/>
                <a:chExt cx="752465" cy="592092"/>
              </a:xfrm>
            </p:grpSpPr>
            <p:pic>
              <p:nvPicPr>
                <p:cNvPr id="336" name="Picture 335" descr="A graph of a number of objects&#10;&#10;AI-generated content may be incorrect.">
                  <a:extLst>
                    <a:ext uri="{FF2B5EF4-FFF2-40B4-BE49-F238E27FC236}">
                      <a16:creationId xmlns:a16="http://schemas.microsoft.com/office/drawing/2014/main" id="{860BB5AE-CAAF-5D8A-F9AC-EA3E1DAD6A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0375" t="24234" b="35076"/>
                <a:stretch>
                  <a:fillRect/>
                </a:stretch>
              </p:blipFill>
              <p:spPr>
                <a:xfrm>
                  <a:off x="3137497" y="5186811"/>
                  <a:ext cx="554299" cy="388189"/>
                </a:xfrm>
                <a:prstGeom prst="rect">
                  <a:avLst/>
                </a:prstGeom>
              </p:spPr>
            </p:pic>
            <p:sp>
              <p:nvSpPr>
                <p:cNvPr id="337" name="TextBox 336">
                  <a:extLst>
                    <a:ext uri="{FF2B5EF4-FFF2-40B4-BE49-F238E27FC236}">
                      <a16:creationId xmlns:a16="http://schemas.microsoft.com/office/drawing/2014/main" id="{67BF9117-09D3-B2E1-FEEC-7D75E0DCEB09}"/>
                    </a:ext>
                  </a:extLst>
                </p:cNvPr>
                <p:cNvSpPr txBox="1"/>
                <p:nvPr/>
              </p:nvSpPr>
              <p:spPr>
                <a:xfrm>
                  <a:off x="3088979" y="5034911"/>
                  <a:ext cx="279244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 dirty="0">
                      <a:solidFill>
                        <a:srgbClr val="D81B5B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B1</a:t>
                  </a:r>
                </a:p>
              </p:txBody>
            </p:sp>
            <p:sp>
              <p:nvSpPr>
                <p:cNvPr id="338" name="TextBox 337">
                  <a:extLst>
                    <a:ext uri="{FF2B5EF4-FFF2-40B4-BE49-F238E27FC236}">
                      <a16:creationId xmlns:a16="http://schemas.microsoft.com/office/drawing/2014/main" id="{EFBB4592-2A75-6FDC-18CE-A44AF799D664}"/>
                    </a:ext>
                  </a:extLst>
                </p:cNvPr>
                <p:cNvSpPr txBox="1"/>
                <p:nvPr/>
              </p:nvSpPr>
              <p:spPr>
                <a:xfrm rot="16200000">
                  <a:off x="2931471" y="5288572"/>
                  <a:ext cx="388189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TP</a:t>
                  </a:r>
                </a:p>
              </p:txBody>
            </p:sp>
            <p:sp>
              <p:nvSpPr>
                <p:cNvPr id="339" name="TextBox 338">
                  <a:extLst>
                    <a:ext uri="{FF2B5EF4-FFF2-40B4-BE49-F238E27FC236}">
                      <a16:creationId xmlns:a16="http://schemas.microsoft.com/office/drawing/2014/main" id="{535753E2-0D67-298C-3331-0E6CCA30BF2F}"/>
                    </a:ext>
                  </a:extLst>
                </p:cNvPr>
                <p:cNvSpPr txBox="1"/>
                <p:nvPr/>
              </p:nvSpPr>
              <p:spPr>
                <a:xfrm>
                  <a:off x="3003455" y="5442337"/>
                  <a:ext cx="227948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</a:p>
              </p:txBody>
            </p:sp>
            <p:sp>
              <p:nvSpPr>
                <p:cNvPr id="340" name="TextBox 339">
                  <a:extLst>
                    <a:ext uri="{FF2B5EF4-FFF2-40B4-BE49-F238E27FC236}">
                      <a16:creationId xmlns:a16="http://schemas.microsoft.com/office/drawing/2014/main" id="{E7CE96D9-0B85-0B05-2047-51858D1FA957}"/>
                    </a:ext>
                  </a:extLst>
                </p:cNvPr>
                <p:cNvSpPr txBox="1"/>
                <p:nvPr/>
              </p:nvSpPr>
              <p:spPr>
                <a:xfrm>
                  <a:off x="2939331" y="5105770"/>
                  <a:ext cx="292068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0.9</a:t>
                  </a:r>
                </a:p>
              </p:txBody>
            </p:sp>
          </p:grpSp>
          <p:grpSp>
            <p:nvGrpSpPr>
              <p:cNvPr id="330" name="Group 329">
                <a:extLst>
                  <a:ext uri="{FF2B5EF4-FFF2-40B4-BE49-F238E27FC236}">
                    <a16:creationId xmlns:a16="http://schemas.microsoft.com/office/drawing/2014/main" id="{B5DE30DB-71B3-0561-BAB3-21EC716464C8}"/>
                  </a:ext>
                </a:extLst>
              </p:cNvPr>
              <p:cNvGrpSpPr/>
              <p:nvPr/>
            </p:nvGrpSpPr>
            <p:grpSpPr>
              <a:xfrm>
                <a:off x="3464160" y="5259505"/>
                <a:ext cx="810992" cy="652211"/>
                <a:chOff x="3410556" y="5259505"/>
                <a:chExt cx="810992" cy="652211"/>
              </a:xfrm>
            </p:grpSpPr>
            <p:pic>
              <p:nvPicPr>
                <p:cNvPr id="331" name="Picture 330" descr="A close-up of a number&#10;&#10;AI-generated content may be incorrect.">
                  <a:extLst>
                    <a:ext uri="{FF2B5EF4-FFF2-40B4-BE49-F238E27FC236}">
                      <a16:creationId xmlns:a16="http://schemas.microsoft.com/office/drawing/2014/main" id="{AF0F310A-6D9D-5D02-52FD-6E40CEEB07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0375" t="20151" r="15237" b="36996"/>
                <a:stretch>
                  <a:fillRect/>
                </a:stretch>
              </p:blipFill>
              <p:spPr>
                <a:xfrm>
                  <a:off x="3553257" y="5379940"/>
                  <a:ext cx="412653" cy="408828"/>
                </a:xfrm>
                <a:prstGeom prst="rect">
                  <a:avLst/>
                </a:prstGeom>
              </p:spPr>
            </p:pic>
            <p:sp>
              <p:nvSpPr>
                <p:cNvPr id="332" name="TextBox 331">
                  <a:extLst>
                    <a:ext uri="{FF2B5EF4-FFF2-40B4-BE49-F238E27FC236}">
                      <a16:creationId xmlns:a16="http://schemas.microsoft.com/office/drawing/2014/main" id="{09C30B84-72BB-752A-9F2B-233AEE8E03B3}"/>
                    </a:ext>
                  </a:extLst>
                </p:cNvPr>
                <p:cNvSpPr txBox="1"/>
                <p:nvPr/>
              </p:nvSpPr>
              <p:spPr>
                <a:xfrm>
                  <a:off x="3506688" y="5259505"/>
                  <a:ext cx="279244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 dirty="0">
                      <a:solidFill>
                        <a:srgbClr val="9DC3E6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B7</a:t>
                  </a:r>
                </a:p>
              </p:txBody>
            </p:sp>
            <p:sp>
              <p:nvSpPr>
                <p:cNvPr id="333" name="TextBox 332">
                  <a:extLst>
                    <a:ext uri="{FF2B5EF4-FFF2-40B4-BE49-F238E27FC236}">
                      <a16:creationId xmlns:a16="http://schemas.microsoft.com/office/drawing/2014/main" id="{E3C704F8-A53D-38D2-5E8F-28B7DA512E2E}"/>
                    </a:ext>
                  </a:extLst>
                </p:cNvPr>
                <p:cNvSpPr txBox="1"/>
                <p:nvPr/>
              </p:nvSpPr>
              <p:spPr>
                <a:xfrm>
                  <a:off x="3619422" y="5727050"/>
                  <a:ext cx="393057" cy="18466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MP</a:t>
                  </a:r>
                </a:p>
              </p:txBody>
            </p:sp>
            <p:sp>
              <p:nvSpPr>
                <p:cNvPr id="334" name="TextBox 333">
                  <a:extLst>
                    <a:ext uri="{FF2B5EF4-FFF2-40B4-BE49-F238E27FC236}">
                      <a16:creationId xmlns:a16="http://schemas.microsoft.com/office/drawing/2014/main" id="{45625E08-A84A-93E3-29A1-4DF02F5CA356}"/>
                    </a:ext>
                  </a:extLst>
                </p:cNvPr>
                <p:cNvSpPr txBox="1"/>
                <p:nvPr/>
              </p:nvSpPr>
              <p:spPr>
                <a:xfrm>
                  <a:off x="3410556" y="5671983"/>
                  <a:ext cx="227948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</a:p>
              </p:txBody>
            </p:sp>
            <p:sp>
              <p:nvSpPr>
                <p:cNvPr id="335" name="TextBox 334">
                  <a:extLst>
                    <a:ext uri="{FF2B5EF4-FFF2-40B4-BE49-F238E27FC236}">
                      <a16:creationId xmlns:a16="http://schemas.microsoft.com/office/drawing/2014/main" id="{F740AB7F-F8F8-9447-46C5-C68560653A27}"/>
                    </a:ext>
                  </a:extLst>
                </p:cNvPr>
                <p:cNvSpPr txBox="1"/>
                <p:nvPr/>
              </p:nvSpPr>
              <p:spPr>
                <a:xfrm>
                  <a:off x="3886200" y="5671983"/>
                  <a:ext cx="335348" cy="18466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600">
                      <a:latin typeface="Arial" panose="020B0604020202020204" pitchFamily="34" charset="0"/>
                      <a:cs typeface="Arial" panose="020B0604020202020204" pitchFamily="34" charset="0"/>
                    </a:rPr>
                    <a:t>0.95</a:t>
                  </a:r>
                </a:p>
              </p:txBody>
            </p:sp>
          </p:grpSp>
        </p:grpSp>
        <p:sp>
          <p:nvSpPr>
            <p:cNvPr id="341" name="Right Brace 340">
              <a:extLst>
                <a:ext uri="{FF2B5EF4-FFF2-40B4-BE49-F238E27FC236}">
                  <a16:creationId xmlns:a16="http://schemas.microsoft.com/office/drawing/2014/main" id="{EEDBE55C-4C29-6670-7333-86067498D316}"/>
                </a:ext>
              </a:extLst>
            </p:cNvPr>
            <p:cNvSpPr/>
            <p:nvPr/>
          </p:nvSpPr>
          <p:spPr>
            <a:xfrm>
              <a:off x="4611175" y="3704485"/>
              <a:ext cx="75549" cy="599581"/>
            </a:xfrm>
            <a:prstGeom prst="rightBrac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Oval 341">
              <a:extLst>
                <a:ext uri="{FF2B5EF4-FFF2-40B4-BE49-F238E27FC236}">
                  <a16:creationId xmlns:a16="http://schemas.microsoft.com/office/drawing/2014/main" id="{72A5265F-01CD-9FAB-8AE1-9E6D275EF68B}"/>
                </a:ext>
              </a:extLst>
            </p:cNvPr>
            <p:cNvSpPr/>
            <p:nvPr/>
          </p:nvSpPr>
          <p:spPr>
            <a:xfrm>
              <a:off x="2530210" y="3340533"/>
              <a:ext cx="184666" cy="1846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343" name="Oval 342">
              <a:extLst>
                <a:ext uri="{FF2B5EF4-FFF2-40B4-BE49-F238E27FC236}">
                  <a16:creationId xmlns:a16="http://schemas.microsoft.com/office/drawing/2014/main" id="{C78159D3-1345-F20E-C090-A9F88CF7087D}"/>
                </a:ext>
              </a:extLst>
            </p:cNvPr>
            <p:cNvSpPr/>
            <p:nvPr/>
          </p:nvSpPr>
          <p:spPr>
            <a:xfrm>
              <a:off x="3588975" y="3340533"/>
              <a:ext cx="184666" cy="1846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344" name="Oval 343">
              <a:extLst>
                <a:ext uri="{FF2B5EF4-FFF2-40B4-BE49-F238E27FC236}">
                  <a16:creationId xmlns:a16="http://schemas.microsoft.com/office/drawing/2014/main" id="{AB40E628-B302-8837-70DE-12AA42AEC8DA}"/>
                </a:ext>
              </a:extLst>
            </p:cNvPr>
            <p:cNvSpPr/>
            <p:nvPr/>
          </p:nvSpPr>
          <p:spPr>
            <a:xfrm>
              <a:off x="4630531" y="3340533"/>
              <a:ext cx="184666" cy="184666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grpSp>
          <p:nvGrpSpPr>
            <p:cNvPr id="345" name="Group 344">
              <a:extLst>
                <a:ext uri="{FF2B5EF4-FFF2-40B4-BE49-F238E27FC236}">
                  <a16:creationId xmlns:a16="http://schemas.microsoft.com/office/drawing/2014/main" id="{16A43AD3-2F6B-4BFD-541C-E734FF5CABE5}"/>
                </a:ext>
              </a:extLst>
            </p:cNvPr>
            <p:cNvGrpSpPr/>
            <p:nvPr/>
          </p:nvGrpSpPr>
          <p:grpSpPr>
            <a:xfrm>
              <a:off x="2546553" y="3540835"/>
              <a:ext cx="1140219" cy="943590"/>
              <a:chOff x="1342223" y="5257076"/>
              <a:chExt cx="1140219" cy="943590"/>
            </a:xfrm>
          </p:grpSpPr>
          <p:grpSp>
            <p:nvGrpSpPr>
              <p:cNvPr id="346" name="Group 345">
                <a:extLst>
                  <a:ext uri="{FF2B5EF4-FFF2-40B4-BE49-F238E27FC236}">
                    <a16:creationId xmlns:a16="http://schemas.microsoft.com/office/drawing/2014/main" id="{5D95465C-AD69-A801-4ACF-82FB4C6EFDFB}"/>
                  </a:ext>
                </a:extLst>
              </p:cNvPr>
              <p:cNvGrpSpPr/>
              <p:nvPr/>
            </p:nvGrpSpPr>
            <p:grpSpPr>
              <a:xfrm>
                <a:off x="1342223" y="5257076"/>
                <a:ext cx="912628" cy="828750"/>
                <a:chOff x="1579037" y="1723367"/>
                <a:chExt cx="1401006" cy="1288391"/>
              </a:xfrm>
            </p:grpSpPr>
            <p:cxnSp>
              <p:nvCxnSpPr>
                <p:cNvPr id="351" name="Straight Arrow Connector 350">
                  <a:extLst>
                    <a:ext uri="{FF2B5EF4-FFF2-40B4-BE49-F238E27FC236}">
                      <a16:creationId xmlns:a16="http://schemas.microsoft.com/office/drawing/2014/main" id="{B712A0E7-A225-619A-D7FA-08B0B09C3E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842403" y="1974580"/>
                  <a:ext cx="0" cy="987486"/>
                </a:xfrm>
                <a:prstGeom prst="straightConnector1">
                  <a:avLst/>
                </a:prstGeom>
                <a:ln>
                  <a:headEnd type="stealth"/>
                  <a:tailEnd type="non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Straight Arrow Connector 351">
                  <a:extLst>
                    <a:ext uri="{FF2B5EF4-FFF2-40B4-BE49-F238E27FC236}">
                      <a16:creationId xmlns:a16="http://schemas.microsoft.com/office/drawing/2014/main" id="{8BE09E0B-C3D8-98B4-4246-B0F9CDEFBE3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835534" y="2962066"/>
                  <a:ext cx="1017940" cy="0"/>
                </a:xfrm>
                <a:prstGeom prst="straightConnector1">
                  <a:avLst/>
                </a:prstGeom>
                <a:ln>
                  <a:headEnd type="stealth"/>
                  <a:tailEnd type="non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353" name="TextBox 352">
                  <a:extLst>
                    <a:ext uri="{FF2B5EF4-FFF2-40B4-BE49-F238E27FC236}">
                      <a16:creationId xmlns:a16="http://schemas.microsoft.com/office/drawing/2014/main" id="{E73F4802-55C8-D39F-499A-4B3A5C161626}"/>
                    </a:ext>
                  </a:extLst>
                </p:cNvPr>
                <p:cNvSpPr txBox="1"/>
                <p:nvPr/>
              </p:nvSpPr>
              <p:spPr>
                <a:xfrm>
                  <a:off x="1579037" y="1723367"/>
                  <a:ext cx="611056" cy="3349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">
                      <a:latin typeface="Arial" panose="020B0604020202020204" pitchFamily="34" charset="0"/>
                      <a:cs typeface="Arial" panose="020B0604020202020204" pitchFamily="34" charset="0"/>
                    </a:rPr>
                    <a:t>TP</a:t>
                  </a:r>
                </a:p>
              </p:txBody>
            </p:sp>
            <p:grpSp>
              <p:nvGrpSpPr>
                <p:cNvPr id="354" name="Group 353">
                  <a:extLst>
                    <a:ext uri="{FF2B5EF4-FFF2-40B4-BE49-F238E27FC236}">
                      <a16:creationId xmlns:a16="http://schemas.microsoft.com/office/drawing/2014/main" id="{3C8343FD-B3F1-34DD-4B7E-66BFC2899246}"/>
                    </a:ext>
                  </a:extLst>
                </p:cNvPr>
                <p:cNvGrpSpPr/>
                <p:nvPr/>
              </p:nvGrpSpPr>
              <p:grpSpPr>
                <a:xfrm>
                  <a:off x="1844632" y="2078370"/>
                  <a:ext cx="887301" cy="883696"/>
                  <a:chOff x="1844632" y="2078370"/>
                  <a:chExt cx="887301" cy="883696"/>
                </a:xfrm>
              </p:grpSpPr>
              <p:grpSp>
                <p:nvGrpSpPr>
                  <p:cNvPr id="368" name="Group 367">
                    <a:extLst>
                      <a:ext uri="{FF2B5EF4-FFF2-40B4-BE49-F238E27FC236}">
                        <a16:creationId xmlns:a16="http://schemas.microsoft.com/office/drawing/2014/main" id="{7C1B3E73-4169-721B-B6A7-9D7D14B16CAD}"/>
                      </a:ext>
                    </a:extLst>
                  </p:cNvPr>
                  <p:cNvGrpSpPr/>
                  <p:nvPr/>
                </p:nvGrpSpPr>
                <p:grpSpPr>
                  <a:xfrm>
                    <a:off x="1844632" y="2078370"/>
                    <a:ext cx="887301" cy="662772"/>
                    <a:chOff x="1844632" y="2078370"/>
                    <a:chExt cx="887301" cy="662772"/>
                  </a:xfrm>
                </p:grpSpPr>
                <p:cxnSp>
                  <p:nvCxnSpPr>
                    <p:cNvPr id="372" name="Straight Connector 371">
                      <a:extLst>
                        <a:ext uri="{FF2B5EF4-FFF2-40B4-BE49-F238E27FC236}">
                          <a16:creationId xmlns:a16="http://schemas.microsoft.com/office/drawing/2014/main" id="{F9C9B698-7A76-7989-52E3-03D876B9485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844632" y="2078370"/>
                      <a:ext cx="887301" cy="0"/>
                    </a:xfrm>
                    <a:prstGeom prst="line">
                      <a:avLst/>
                    </a:prstGeom>
                    <a:ln>
                      <a:solidFill>
                        <a:srgbClr val="D3BBB7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3" name="Straight Connector 372">
                      <a:extLst>
                        <a:ext uri="{FF2B5EF4-FFF2-40B4-BE49-F238E27FC236}">
                          <a16:creationId xmlns:a16="http://schemas.microsoft.com/office/drawing/2014/main" id="{E32A7CDB-EA8D-04C0-7514-58CC63D932B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844632" y="2299294"/>
                      <a:ext cx="887301" cy="0"/>
                    </a:xfrm>
                    <a:prstGeom prst="line">
                      <a:avLst/>
                    </a:prstGeom>
                    <a:ln>
                      <a:solidFill>
                        <a:srgbClr val="D3BBB7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374" name="Straight Connector 373">
                      <a:extLst>
                        <a:ext uri="{FF2B5EF4-FFF2-40B4-BE49-F238E27FC236}">
                          <a16:creationId xmlns:a16="http://schemas.microsoft.com/office/drawing/2014/main" id="{70AE6349-8309-3E85-4FCA-8B7DCE5925E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844632" y="2741142"/>
                      <a:ext cx="887301" cy="0"/>
                    </a:xfrm>
                    <a:prstGeom prst="line">
                      <a:avLst/>
                    </a:prstGeom>
                    <a:ln>
                      <a:solidFill>
                        <a:srgbClr val="D3BBB7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369" name="Straight Connector 368">
                    <a:extLst>
                      <a:ext uri="{FF2B5EF4-FFF2-40B4-BE49-F238E27FC236}">
                        <a16:creationId xmlns:a16="http://schemas.microsoft.com/office/drawing/2014/main" id="{DB4230C7-E6B1-26B7-0205-958A987F62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31933" y="2078370"/>
                    <a:ext cx="0" cy="883696"/>
                  </a:xfrm>
                  <a:prstGeom prst="line">
                    <a:avLst/>
                  </a:prstGeom>
                  <a:ln>
                    <a:solidFill>
                      <a:srgbClr val="D3BBB7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0" name="Straight Connector 369">
                    <a:extLst>
                      <a:ext uri="{FF2B5EF4-FFF2-40B4-BE49-F238E27FC236}">
                        <a16:creationId xmlns:a16="http://schemas.microsoft.com/office/drawing/2014/main" id="{1387906F-EDAC-03BA-A14A-0F4946D4249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11009" y="2078370"/>
                    <a:ext cx="0" cy="883696"/>
                  </a:xfrm>
                  <a:prstGeom prst="line">
                    <a:avLst/>
                  </a:prstGeom>
                  <a:ln>
                    <a:solidFill>
                      <a:srgbClr val="D3BBB7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1" name="Straight Connector 370">
                    <a:extLst>
                      <a:ext uri="{FF2B5EF4-FFF2-40B4-BE49-F238E27FC236}">
                        <a16:creationId xmlns:a16="http://schemas.microsoft.com/office/drawing/2014/main" id="{FB8FEE31-EFC7-0FB9-6A11-ADD62F3CA3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69161" y="2078370"/>
                    <a:ext cx="0" cy="883696"/>
                  </a:xfrm>
                  <a:prstGeom prst="line">
                    <a:avLst/>
                  </a:prstGeom>
                  <a:ln>
                    <a:solidFill>
                      <a:srgbClr val="D3BBB7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5" name="Group 354">
                  <a:extLst>
                    <a:ext uri="{FF2B5EF4-FFF2-40B4-BE49-F238E27FC236}">
                      <a16:creationId xmlns:a16="http://schemas.microsoft.com/office/drawing/2014/main" id="{A80EDAC1-8B6C-470D-97C2-77C83F4B01B4}"/>
                    </a:ext>
                  </a:extLst>
                </p:cNvPr>
                <p:cNvGrpSpPr/>
                <p:nvPr/>
              </p:nvGrpSpPr>
              <p:grpSpPr>
                <a:xfrm>
                  <a:off x="2307663" y="2502999"/>
                  <a:ext cx="672380" cy="508759"/>
                  <a:chOff x="2307663" y="2502999"/>
                  <a:chExt cx="672380" cy="508759"/>
                </a:xfrm>
              </p:grpSpPr>
              <p:sp>
                <p:nvSpPr>
                  <p:cNvPr id="365" name="Freeform: Shape 2849">
                    <a:extLst>
                      <a:ext uri="{FF2B5EF4-FFF2-40B4-BE49-F238E27FC236}">
                        <a16:creationId xmlns:a16="http://schemas.microsoft.com/office/drawing/2014/main" id="{D16B8101-E8CE-975D-6B0B-5BE0F016885F}"/>
                      </a:ext>
                    </a:extLst>
                  </p:cNvPr>
                  <p:cNvSpPr/>
                  <p:nvPr/>
                </p:nvSpPr>
                <p:spPr>
                  <a:xfrm>
                    <a:off x="2689726" y="2502999"/>
                    <a:ext cx="290317" cy="322997"/>
                  </a:xfrm>
                  <a:custGeom>
                    <a:avLst/>
                    <a:gdLst>
                      <a:gd name="connsiteX0" fmla="*/ 0 w 290317"/>
                      <a:gd name="connsiteY0" fmla="*/ 322998 h 322998"/>
                      <a:gd name="connsiteX1" fmla="*/ 50041 w 290317"/>
                      <a:gd name="connsiteY1" fmla="*/ 150126 h 322998"/>
                      <a:gd name="connsiteX2" fmla="*/ 150125 w 290317"/>
                      <a:gd name="connsiteY2" fmla="*/ 122830 h 322998"/>
                      <a:gd name="connsiteX3" fmla="*/ 272955 w 290317"/>
                      <a:gd name="connsiteY3" fmla="*/ 50042 h 322998"/>
                      <a:gd name="connsiteX4" fmla="*/ 286603 w 290317"/>
                      <a:gd name="connsiteY4" fmla="*/ 0 h 322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0317" h="322998">
                        <a:moveTo>
                          <a:pt x="0" y="322998"/>
                        </a:moveTo>
                        <a:cubicBezTo>
                          <a:pt x="12510" y="253242"/>
                          <a:pt x="25020" y="183487"/>
                          <a:pt x="50041" y="150126"/>
                        </a:cubicBezTo>
                        <a:cubicBezTo>
                          <a:pt x="75062" y="116765"/>
                          <a:pt x="112973" y="139511"/>
                          <a:pt x="150125" y="122830"/>
                        </a:cubicBezTo>
                        <a:cubicBezTo>
                          <a:pt x="187277" y="106149"/>
                          <a:pt x="250209" y="70514"/>
                          <a:pt x="272955" y="50042"/>
                        </a:cubicBezTo>
                        <a:cubicBezTo>
                          <a:pt x="295701" y="29570"/>
                          <a:pt x="291152" y="14785"/>
                          <a:pt x="286603" y="0"/>
                        </a:cubicBezTo>
                      </a:path>
                    </a:pathLst>
                  </a:custGeom>
                  <a:noFill/>
                  <a:ln>
                    <a:solidFill>
                      <a:srgbClr val="815B37"/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6" name="Freeform: Shape 2850">
                    <a:extLst>
                      <a:ext uri="{FF2B5EF4-FFF2-40B4-BE49-F238E27FC236}">
                        <a16:creationId xmlns:a16="http://schemas.microsoft.com/office/drawing/2014/main" id="{E92C7503-BE59-1D88-F547-DC1D6DE04940}"/>
                      </a:ext>
                    </a:extLst>
                  </p:cNvPr>
                  <p:cNvSpPr/>
                  <p:nvPr/>
                </p:nvSpPr>
                <p:spPr>
                  <a:xfrm rot="3279591">
                    <a:off x="2324004" y="2542890"/>
                    <a:ext cx="290316" cy="322998"/>
                  </a:xfrm>
                  <a:custGeom>
                    <a:avLst/>
                    <a:gdLst>
                      <a:gd name="connsiteX0" fmla="*/ 0 w 290317"/>
                      <a:gd name="connsiteY0" fmla="*/ 322998 h 322998"/>
                      <a:gd name="connsiteX1" fmla="*/ 50041 w 290317"/>
                      <a:gd name="connsiteY1" fmla="*/ 150126 h 322998"/>
                      <a:gd name="connsiteX2" fmla="*/ 150125 w 290317"/>
                      <a:gd name="connsiteY2" fmla="*/ 122830 h 322998"/>
                      <a:gd name="connsiteX3" fmla="*/ 272955 w 290317"/>
                      <a:gd name="connsiteY3" fmla="*/ 50042 h 322998"/>
                      <a:gd name="connsiteX4" fmla="*/ 286603 w 290317"/>
                      <a:gd name="connsiteY4" fmla="*/ 0 h 322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0317" h="322998">
                        <a:moveTo>
                          <a:pt x="0" y="322998"/>
                        </a:moveTo>
                        <a:cubicBezTo>
                          <a:pt x="12510" y="253242"/>
                          <a:pt x="25020" y="183487"/>
                          <a:pt x="50041" y="150126"/>
                        </a:cubicBezTo>
                        <a:cubicBezTo>
                          <a:pt x="75062" y="116765"/>
                          <a:pt x="112973" y="139511"/>
                          <a:pt x="150125" y="122830"/>
                        </a:cubicBezTo>
                        <a:cubicBezTo>
                          <a:pt x="187277" y="106149"/>
                          <a:pt x="250209" y="70514"/>
                          <a:pt x="272955" y="50042"/>
                        </a:cubicBezTo>
                        <a:cubicBezTo>
                          <a:pt x="295701" y="29570"/>
                          <a:pt x="291152" y="14785"/>
                          <a:pt x="286603" y="0"/>
                        </a:cubicBezTo>
                      </a:path>
                    </a:pathLst>
                  </a:custGeom>
                  <a:noFill/>
                  <a:ln>
                    <a:solidFill>
                      <a:srgbClr val="815B37"/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67" name="Freeform: Shape 2851">
                    <a:extLst>
                      <a:ext uri="{FF2B5EF4-FFF2-40B4-BE49-F238E27FC236}">
                        <a16:creationId xmlns:a16="http://schemas.microsoft.com/office/drawing/2014/main" id="{AC8C3BB4-EE21-4A9A-221F-005FFE18D75D}"/>
                      </a:ext>
                    </a:extLst>
                  </p:cNvPr>
                  <p:cNvSpPr/>
                  <p:nvPr/>
                </p:nvSpPr>
                <p:spPr>
                  <a:xfrm rot="13761106">
                    <a:off x="2417723" y="2705101"/>
                    <a:ext cx="290316" cy="322998"/>
                  </a:xfrm>
                  <a:custGeom>
                    <a:avLst/>
                    <a:gdLst>
                      <a:gd name="connsiteX0" fmla="*/ 0 w 290317"/>
                      <a:gd name="connsiteY0" fmla="*/ 322998 h 322998"/>
                      <a:gd name="connsiteX1" fmla="*/ 50041 w 290317"/>
                      <a:gd name="connsiteY1" fmla="*/ 150126 h 322998"/>
                      <a:gd name="connsiteX2" fmla="*/ 150125 w 290317"/>
                      <a:gd name="connsiteY2" fmla="*/ 122830 h 322998"/>
                      <a:gd name="connsiteX3" fmla="*/ 272955 w 290317"/>
                      <a:gd name="connsiteY3" fmla="*/ 50042 h 322998"/>
                      <a:gd name="connsiteX4" fmla="*/ 286603 w 290317"/>
                      <a:gd name="connsiteY4" fmla="*/ 0 h 322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0317" h="322998">
                        <a:moveTo>
                          <a:pt x="0" y="322998"/>
                        </a:moveTo>
                        <a:cubicBezTo>
                          <a:pt x="12510" y="253242"/>
                          <a:pt x="25020" y="183487"/>
                          <a:pt x="50041" y="150126"/>
                        </a:cubicBezTo>
                        <a:cubicBezTo>
                          <a:pt x="75062" y="116765"/>
                          <a:pt x="112973" y="139511"/>
                          <a:pt x="150125" y="122830"/>
                        </a:cubicBezTo>
                        <a:cubicBezTo>
                          <a:pt x="187277" y="106149"/>
                          <a:pt x="250209" y="70514"/>
                          <a:pt x="272955" y="50042"/>
                        </a:cubicBezTo>
                        <a:cubicBezTo>
                          <a:pt x="295701" y="29570"/>
                          <a:pt x="291152" y="14785"/>
                          <a:pt x="286603" y="0"/>
                        </a:cubicBezTo>
                      </a:path>
                    </a:pathLst>
                  </a:custGeom>
                  <a:noFill/>
                  <a:ln>
                    <a:solidFill>
                      <a:srgbClr val="815B37"/>
                    </a:solidFill>
                    <a:prstDash val="solid"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56" name="Freeform: Shape 2852">
                  <a:extLst>
                    <a:ext uri="{FF2B5EF4-FFF2-40B4-BE49-F238E27FC236}">
                      <a16:creationId xmlns:a16="http://schemas.microsoft.com/office/drawing/2014/main" id="{66A9BBCD-D8CA-3911-F15B-2BC089C4DCB4}"/>
                    </a:ext>
                  </a:extLst>
                </p:cNvPr>
                <p:cNvSpPr/>
                <p:nvPr/>
              </p:nvSpPr>
              <p:spPr>
                <a:xfrm>
                  <a:off x="1882655" y="2080918"/>
                  <a:ext cx="113904" cy="135072"/>
                </a:xfrm>
                <a:custGeom>
                  <a:avLst/>
                  <a:gdLst>
                    <a:gd name="connsiteX0" fmla="*/ 27469 w 113904"/>
                    <a:gd name="connsiteY0" fmla="*/ 75932 h 135072"/>
                    <a:gd name="connsiteX1" fmla="*/ 86609 w 113904"/>
                    <a:gd name="connsiteY1" fmla="*/ 44087 h 135072"/>
                    <a:gd name="connsiteX2" fmla="*/ 173 w 113904"/>
                    <a:gd name="connsiteY2" fmla="*/ 3143 h 135072"/>
                    <a:gd name="connsiteX3" fmla="*/ 113904 w 113904"/>
                    <a:gd name="connsiteY3" fmla="*/ 135072 h 1350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3904" h="135072">
                      <a:moveTo>
                        <a:pt x="27469" y="75932"/>
                      </a:moveTo>
                      <a:cubicBezTo>
                        <a:pt x="59313" y="66075"/>
                        <a:pt x="91158" y="56219"/>
                        <a:pt x="86609" y="44087"/>
                      </a:cubicBezTo>
                      <a:cubicBezTo>
                        <a:pt x="82060" y="31955"/>
                        <a:pt x="-4376" y="-12021"/>
                        <a:pt x="173" y="3143"/>
                      </a:cubicBezTo>
                      <a:cubicBezTo>
                        <a:pt x="4722" y="18307"/>
                        <a:pt x="59313" y="76689"/>
                        <a:pt x="113904" y="135072"/>
                      </a:cubicBezTo>
                    </a:path>
                  </a:pathLst>
                </a:custGeom>
                <a:noFill/>
                <a:ln>
                  <a:solidFill>
                    <a:srgbClr val="815B37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7" name="Freeform: Shape 2854">
                  <a:extLst>
                    <a:ext uri="{FF2B5EF4-FFF2-40B4-BE49-F238E27FC236}">
                      <a16:creationId xmlns:a16="http://schemas.microsoft.com/office/drawing/2014/main" id="{07EFA0ED-F36C-3341-D9FD-61B78942C3F6}"/>
                    </a:ext>
                  </a:extLst>
                </p:cNvPr>
                <p:cNvSpPr/>
                <p:nvPr/>
              </p:nvSpPr>
              <p:spPr>
                <a:xfrm>
                  <a:off x="1868157" y="2197290"/>
                  <a:ext cx="139922" cy="167503"/>
                </a:xfrm>
                <a:custGeom>
                  <a:avLst/>
                  <a:gdLst>
                    <a:gd name="connsiteX0" fmla="*/ 69825 w 139922"/>
                    <a:gd name="connsiteY0" fmla="*/ 36394 h 167503"/>
                    <a:gd name="connsiteX1" fmla="*/ 88022 w 139922"/>
                    <a:gd name="connsiteY1" fmla="*/ 163773 h 167503"/>
                    <a:gd name="connsiteX2" fmla="*/ 138064 w 139922"/>
                    <a:gd name="connsiteY2" fmla="*/ 127379 h 167503"/>
                    <a:gd name="connsiteX3" fmla="*/ 15234 w 139922"/>
                    <a:gd name="connsiteY3" fmla="*/ 63689 h 167503"/>
                    <a:gd name="connsiteX4" fmla="*/ 6136 w 139922"/>
                    <a:gd name="connsiteY4" fmla="*/ 0 h 167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9922" h="167503">
                      <a:moveTo>
                        <a:pt x="69825" y="36394"/>
                      </a:moveTo>
                      <a:cubicBezTo>
                        <a:pt x="73237" y="92501"/>
                        <a:pt x="76649" y="148609"/>
                        <a:pt x="88022" y="163773"/>
                      </a:cubicBezTo>
                      <a:cubicBezTo>
                        <a:pt x="99395" y="178937"/>
                        <a:pt x="150195" y="144060"/>
                        <a:pt x="138064" y="127379"/>
                      </a:cubicBezTo>
                      <a:cubicBezTo>
                        <a:pt x="125933" y="110698"/>
                        <a:pt x="37222" y="84919"/>
                        <a:pt x="15234" y="63689"/>
                      </a:cubicBezTo>
                      <a:cubicBezTo>
                        <a:pt x="-6754" y="42459"/>
                        <a:pt x="-309" y="21229"/>
                        <a:pt x="6136" y="0"/>
                      </a:cubicBezTo>
                    </a:path>
                  </a:pathLst>
                </a:custGeom>
                <a:noFill/>
                <a:ln>
                  <a:solidFill>
                    <a:srgbClr val="815B37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8" name="Freeform: Shape 2855">
                  <a:extLst>
                    <a:ext uri="{FF2B5EF4-FFF2-40B4-BE49-F238E27FC236}">
                      <a16:creationId xmlns:a16="http://schemas.microsoft.com/office/drawing/2014/main" id="{7AB13BEA-6E87-278C-1F93-2B3D3FB91235}"/>
                    </a:ext>
                  </a:extLst>
                </p:cNvPr>
                <p:cNvSpPr/>
                <p:nvPr/>
              </p:nvSpPr>
              <p:spPr>
                <a:xfrm>
                  <a:off x="2014936" y="2147558"/>
                  <a:ext cx="110135" cy="145825"/>
                </a:xfrm>
                <a:custGeom>
                  <a:avLst/>
                  <a:gdLst>
                    <a:gd name="connsiteX0" fmla="*/ 0 w 110135"/>
                    <a:gd name="connsiteY0" fmla="*/ 100179 h 145825"/>
                    <a:gd name="connsiteX1" fmla="*/ 59141 w 110135"/>
                    <a:gd name="connsiteY1" fmla="*/ 95630 h 145825"/>
                    <a:gd name="connsiteX2" fmla="*/ 77338 w 110135"/>
                    <a:gd name="connsiteY2" fmla="*/ 68335 h 145825"/>
                    <a:gd name="connsiteX3" fmla="*/ 50042 w 110135"/>
                    <a:gd name="connsiteY3" fmla="*/ 96 h 145825"/>
                    <a:gd name="connsiteX4" fmla="*/ 36394 w 110135"/>
                    <a:gd name="connsiteY4" fmla="*/ 54687 h 145825"/>
                    <a:gd name="connsiteX5" fmla="*/ 109183 w 110135"/>
                    <a:gd name="connsiteY5" fmla="*/ 109278 h 145825"/>
                    <a:gd name="connsiteX6" fmla="*/ 77338 w 110135"/>
                    <a:gd name="connsiteY6" fmla="*/ 145672 h 145825"/>
                    <a:gd name="connsiteX7" fmla="*/ 68239 w 110135"/>
                    <a:gd name="connsiteY7" fmla="*/ 95630 h 1458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0135" h="145825">
                      <a:moveTo>
                        <a:pt x="0" y="100179"/>
                      </a:moveTo>
                      <a:cubicBezTo>
                        <a:pt x="19714" y="98663"/>
                        <a:pt x="46251" y="100937"/>
                        <a:pt x="59141" y="95630"/>
                      </a:cubicBezTo>
                      <a:cubicBezTo>
                        <a:pt x="72031" y="90323"/>
                        <a:pt x="78854" y="84257"/>
                        <a:pt x="77338" y="68335"/>
                      </a:cubicBezTo>
                      <a:cubicBezTo>
                        <a:pt x="75822" y="52413"/>
                        <a:pt x="56866" y="2371"/>
                        <a:pt x="50042" y="96"/>
                      </a:cubicBezTo>
                      <a:cubicBezTo>
                        <a:pt x="43218" y="-2179"/>
                        <a:pt x="26537" y="36490"/>
                        <a:pt x="36394" y="54687"/>
                      </a:cubicBezTo>
                      <a:cubicBezTo>
                        <a:pt x="46251" y="72884"/>
                        <a:pt x="102359" y="94114"/>
                        <a:pt x="109183" y="109278"/>
                      </a:cubicBezTo>
                      <a:cubicBezTo>
                        <a:pt x="116007" y="124442"/>
                        <a:pt x="84162" y="147947"/>
                        <a:pt x="77338" y="145672"/>
                      </a:cubicBezTo>
                      <a:cubicBezTo>
                        <a:pt x="70514" y="143397"/>
                        <a:pt x="69376" y="119513"/>
                        <a:pt x="68239" y="95630"/>
                      </a:cubicBezTo>
                    </a:path>
                  </a:pathLst>
                </a:custGeom>
                <a:noFill/>
                <a:ln>
                  <a:solidFill>
                    <a:srgbClr val="815B37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9" name="Freeform: Shape 2857">
                  <a:extLst>
                    <a:ext uri="{FF2B5EF4-FFF2-40B4-BE49-F238E27FC236}">
                      <a16:creationId xmlns:a16="http://schemas.microsoft.com/office/drawing/2014/main" id="{DA41C011-1C52-465F-4E52-D9978ED2D4CE}"/>
                    </a:ext>
                  </a:extLst>
                </p:cNvPr>
                <p:cNvSpPr/>
                <p:nvPr/>
              </p:nvSpPr>
              <p:spPr>
                <a:xfrm>
                  <a:off x="1792406" y="2875128"/>
                  <a:ext cx="127379" cy="27296"/>
                </a:xfrm>
                <a:custGeom>
                  <a:avLst/>
                  <a:gdLst>
                    <a:gd name="connsiteX0" fmla="*/ 0 w 127379"/>
                    <a:gd name="connsiteY0" fmla="*/ 0 h 27296"/>
                    <a:gd name="connsiteX1" fmla="*/ 86436 w 127379"/>
                    <a:gd name="connsiteY1" fmla="*/ 4550 h 27296"/>
                    <a:gd name="connsiteX2" fmla="*/ 127379 w 127379"/>
                    <a:gd name="connsiteY2" fmla="*/ 27296 h 27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27379" h="27296">
                      <a:moveTo>
                        <a:pt x="0" y="0"/>
                      </a:moveTo>
                      <a:cubicBezTo>
                        <a:pt x="32603" y="0"/>
                        <a:pt x="65206" y="1"/>
                        <a:pt x="86436" y="4550"/>
                      </a:cubicBezTo>
                      <a:cubicBezTo>
                        <a:pt x="107666" y="9099"/>
                        <a:pt x="117522" y="18197"/>
                        <a:pt x="127379" y="27296"/>
                      </a:cubicBezTo>
                    </a:path>
                  </a:pathLst>
                </a:custGeom>
                <a:noFill/>
                <a:ln>
                  <a:solidFill>
                    <a:srgbClr val="815B37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0" name="Freeform: Shape 2858">
                  <a:extLst>
                    <a:ext uri="{FF2B5EF4-FFF2-40B4-BE49-F238E27FC236}">
                      <a16:creationId xmlns:a16="http://schemas.microsoft.com/office/drawing/2014/main" id="{06BF14C4-B28A-9C23-D6B6-603036D4D374}"/>
                    </a:ext>
                  </a:extLst>
                </p:cNvPr>
                <p:cNvSpPr/>
                <p:nvPr/>
              </p:nvSpPr>
              <p:spPr>
                <a:xfrm>
                  <a:off x="2015930" y="2897875"/>
                  <a:ext cx="44882" cy="108296"/>
                </a:xfrm>
                <a:custGeom>
                  <a:avLst/>
                  <a:gdLst>
                    <a:gd name="connsiteX0" fmla="*/ 3939 w 44882"/>
                    <a:gd name="connsiteY0" fmla="*/ 0 h 108296"/>
                    <a:gd name="connsiteX1" fmla="*/ 3939 w 44882"/>
                    <a:gd name="connsiteY1" fmla="*/ 95534 h 108296"/>
                    <a:gd name="connsiteX2" fmla="*/ 44882 w 44882"/>
                    <a:gd name="connsiteY2" fmla="*/ 104632 h 1082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4882" h="108296">
                      <a:moveTo>
                        <a:pt x="3939" y="0"/>
                      </a:moveTo>
                      <a:cubicBezTo>
                        <a:pt x="527" y="39047"/>
                        <a:pt x="-2885" y="78095"/>
                        <a:pt x="3939" y="95534"/>
                      </a:cubicBezTo>
                      <a:cubicBezTo>
                        <a:pt x="10763" y="112973"/>
                        <a:pt x="27822" y="108802"/>
                        <a:pt x="44882" y="104632"/>
                      </a:cubicBezTo>
                    </a:path>
                  </a:pathLst>
                </a:custGeom>
                <a:noFill/>
                <a:ln>
                  <a:solidFill>
                    <a:srgbClr val="815B37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1" name="Freeform: Shape 2859">
                  <a:extLst>
                    <a:ext uri="{FF2B5EF4-FFF2-40B4-BE49-F238E27FC236}">
                      <a16:creationId xmlns:a16="http://schemas.microsoft.com/office/drawing/2014/main" id="{6873A9F1-AB66-C941-3842-58760F55771D}"/>
                    </a:ext>
                  </a:extLst>
                </p:cNvPr>
                <p:cNvSpPr/>
                <p:nvPr/>
              </p:nvSpPr>
              <p:spPr>
                <a:xfrm>
                  <a:off x="1960728" y="2793242"/>
                  <a:ext cx="50042" cy="31845"/>
                </a:xfrm>
                <a:custGeom>
                  <a:avLst/>
                  <a:gdLst>
                    <a:gd name="connsiteX0" fmla="*/ 0 w 50042"/>
                    <a:gd name="connsiteY0" fmla="*/ 31845 h 31845"/>
                    <a:gd name="connsiteX1" fmla="*/ 50042 w 50042"/>
                    <a:gd name="connsiteY1" fmla="*/ 0 h 318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50042" h="31845">
                      <a:moveTo>
                        <a:pt x="0" y="31845"/>
                      </a:moveTo>
                      <a:lnTo>
                        <a:pt x="50042" y="0"/>
                      </a:lnTo>
                    </a:path>
                  </a:pathLst>
                </a:custGeom>
                <a:noFill/>
                <a:ln>
                  <a:solidFill>
                    <a:srgbClr val="815B37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2" name="Freeform: Shape 2861">
                  <a:extLst>
                    <a:ext uri="{FF2B5EF4-FFF2-40B4-BE49-F238E27FC236}">
                      <a16:creationId xmlns:a16="http://schemas.microsoft.com/office/drawing/2014/main" id="{9789439B-1643-50E4-53D1-BD297A84094A}"/>
                    </a:ext>
                  </a:extLst>
                </p:cNvPr>
                <p:cNvSpPr/>
                <p:nvPr/>
              </p:nvSpPr>
              <p:spPr>
                <a:xfrm rot="6209861">
                  <a:off x="2631473" y="2120758"/>
                  <a:ext cx="227989" cy="315752"/>
                </a:xfrm>
                <a:custGeom>
                  <a:avLst/>
                  <a:gdLst>
                    <a:gd name="connsiteX0" fmla="*/ 0 w 227989"/>
                    <a:gd name="connsiteY0" fmla="*/ 159224 h 315752"/>
                    <a:gd name="connsiteX1" fmla="*/ 59140 w 227989"/>
                    <a:gd name="connsiteY1" fmla="*/ 259307 h 315752"/>
                    <a:gd name="connsiteX2" fmla="*/ 186519 w 227989"/>
                    <a:gd name="connsiteY2" fmla="*/ 263857 h 315752"/>
                    <a:gd name="connsiteX3" fmla="*/ 159224 w 227989"/>
                    <a:gd name="connsiteY3" fmla="*/ 186519 h 315752"/>
                    <a:gd name="connsiteX4" fmla="*/ 77337 w 227989"/>
                    <a:gd name="connsiteY4" fmla="*/ 177421 h 315752"/>
                    <a:gd name="connsiteX5" fmla="*/ 113731 w 227989"/>
                    <a:gd name="connsiteY5" fmla="*/ 232012 h 315752"/>
                    <a:gd name="connsiteX6" fmla="*/ 177421 w 227989"/>
                    <a:gd name="connsiteY6" fmla="*/ 313898 h 315752"/>
                    <a:gd name="connsiteX7" fmla="*/ 227462 w 227989"/>
                    <a:gd name="connsiteY7" fmla="*/ 145576 h 315752"/>
                    <a:gd name="connsiteX8" fmla="*/ 200167 w 227989"/>
                    <a:gd name="connsiteY8" fmla="*/ 81887 h 315752"/>
                    <a:gd name="connsiteX9" fmla="*/ 145576 w 227989"/>
                    <a:gd name="connsiteY9" fmla="*/ 104633 h 315752"/>
                    <a:gd name="connsiteX10" fmla="*/ 163773 w 227989"/>
                    <a:gd name="connsiteY10" fmla="*/ 0 h 3157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7989" h="315752">
                      <a:moveTo>
                        <a:pt x="0" y="159224"/>
                      </a:moveTo>
                      <a:cubicBezTo>
                        <a:pt x="14026" y="200546"/>
                        <a:pt x="28053" y="241868"/>
                        <a:pt x="59140" y="259307"/>
                      </a:cubicBezTo>
                      <a:cubicBezTo>
                        <a:pt x="90227" y="276746"/>
                        <a:pt x="169838" y="275988"/>
                        <a:pt x="186519" y="263857"/>
                      </a:cubicBezTo>
                      <a:cubicBezTo>
                        <a:pt x="203200" y="251726"/>
                        <a:pt x="177421" y="200925"/>
                        <a:pt x="159224" y="186519"/>
                      </a:cubicBezTo>
                      <a:cubicBezTo>
                        <a:pt x="141027" y="172113"/>
                        <a:pt x="84919" y="169839"/>
                        <a:pt x="77337" y="177421"/>
                      </a:cubicBezTo>
                      <a:cubicBezTo>
                        <a:pt x="69755" y="185003"/>
                        <a:pt x="97050" y="209266"/>
                        <a:pt x="113731" y="232012"/>
                      </a:cubicBezTo>
                      <a:cubicBezTo>
                        <a:pt x="130412" y="254758"/>
                        <a:pt x="158466" y="328304"/>
                        <a:pt x="177421" y="313898"/>
                      </a:cubicBezTo>
                      <a:cubicBezTo>
                        <a:pt x="196376" y="299492"/>
                        <a:pt x="223671" y="184244"/>
                        <a:pt x="227462" y="145576"/>
                      </a:cubicBezTo>
                      <a:cubicBezTo>
                        <a:pt x="231253" y="106908"/>
                        <a:pt x="213815" y="88711"/>
                        <a:pt x="200167" y="81887"/>
                      </a:cubicBezTo>
                      <a:cubicBezTo>
                        <a:pt x="186519" y="75063"/>
                        <a:pt x="151642" y="118281"/>
                        <a:pt x="145576" y="104633"/>
                      </a:cubicBezTo>
                      <a:cubicBezTo>
                        <a:pt x="139510" y="90985"/>
                        <a:pt x="151641" y="45492"/>
                        <a:pt x="163773" y="0"/>
                      </a:cubicBezTo>
                    </a:path>
                  </a:pathLst>
                </a:custGeom>
                <a:noFill/>
                <a:ln>
                  <a:solidFill>
                    <a:srgbClr val="815B37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3" name="Freeform: Shape 2862">
                  <a:extLst>
                    <a:ext uri="{FF2B5EF4-FFF2-40B4-BE49-F238E27FC236}">
                      <a16:creationId xmlns:a16="http://schemas.microsoft.com/office/drawing/2014/main" id="{59B7B257-4089-CB6F-4F5E-53B3FD7DAFE9}"/>
                    </a:ext>
                  </a:extLst>
                </p:cNvPr>
                <p:cNvSpPr/>
                <p:nvPr/>
              </p:nvSpPr>
              <p:spPr>
                <a:xfrm rot="17808873">
                  <a:off x="2337530" y="1879311"/>
                  <a:ext cx="188521" cy="341194"/>
                </a:xfrm>
                <a:custGeom>
                  <a:avLst/>
                  <a:gdLst>
                    <a:gd name="connsiteX0" fmla="*/ 106634 w 188521"/>
                    <a:gd name="connsiteY0" fmla="*/ 318448 h 341194"/>
                    <a:gd name="connsiteX1" fmla="*/ 29297 w 188521"/>
                    <a:gd name="connsiteY1" fmla="*/ 300251 h 341194"/>
                    <a:gd name="connsiteX2" fmla="*/ 79338 w 188521"/>
                    <a:gd name="connsiteY2" fmla="*/ 272956 h 341194"/>
                    <a:gd name="connsiteX3" fmla="*/ 6550 w 188521"/>
                    <a:gd name="connsiteY3" fmla="*/ 341194 h 341194"/>
                    <a:gd name="connsiteX4" fmla="*/ 6550 w 188521"/>
                    <a:gd name="connsiteY4" fmla="*/ 272956 h 341194"/>
                    <a:gd name="connsiteX5" fmla="*/ 33846 w 188521"/>
                    <a:gd name="connsiteY5" fmla="*/ 227463 h 341194"/>
                    <a:gd name="connsiteX6" fmla="*/ 106634 w 188521"/>
                    <a:gd name="connsiteY6" fmla="*/ 222914 h 341194"/>
                    <a:gd name="connsiteX7" fmla="*/ 161225 w 188521"/>
                    <a:gd name="connsiteY7" fmla="*/ 186520 h 341194"/>
                    <a:gd name="connsiteX8" fmla="*/ 92986 w 188521"/>
                    <a:gd name="connsiteY8" fmla="*/ 181970 h 341194"/>
                    <a:gd name="connsiteX9" fmla="*/ 56592 w 188521"/>
                    <a:gd name="connsiteY9" fmla="*/ 168323 h 341194"/>
                    <a:gd name="connsiteX10" fmla="*/ 106634 w 188521"/>
                    <a:gd name="connsiteY10" fmla="*/ 163773 h 341194"/>
                    <a:gd name="connsiteX11" fmla="*/ 170323 w 188521"/>
                    <a:gd name="connsiteY11" fmla="*/ 122830 h 341194"/>
                    <a:gd name="connsiteX12" fmla="*/ 92986 w 188521"/>
                    <a:gd name="connsiteY12" fmla="*/ 122830 h 341194"/>
                    <a:gd name="connsiteX13" fmla="*/ 133929 w 188521"/>
                    <a:gd name="connsiteY13" fmla="*/ 90985 h 341194"/>
                    <a:gd name="connsiteX14" fmla="*/ 188521 w 188521"/>
                    <a:gd name="connsiteY14" fmla="*/ 0 h 341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88521" h="341194">
                      <a:moveTo>
                        <a:pt x="106634" y="318448"/>
                      </a:moveTo>
                      <a:cubicBezTo>
                        <a:pt x="70240" y="313140"/>
                        <a:pt x="33846" y="307833"/>
                        <a:pt x="29297" y="300251"/>
                      </a:cubicBezTo>
                      <a:cubicBezTo>
                        <a:pt x="24748" y="292669"/>
                        <a:pt x="83129" y="266132"/>
                        <a:pt x="79338" y="272956"/>
                      </a:cubicBezTo>
                      <a:cubicBezTo>
                        <a:pt x="75547" y="279780"/>
                        <a:pt x="18681" y="341194"/>
                        <a:pt x="6550" y="341194"/>
                      </a:cubicBezTo>
                      <a:cubicBezTo>
                        <a:pt x="-5581" y="341194"/>
                        <a:pt x="2001" y="291911"/>
                        <a:pt x="6550" y="272956"/>
                      </a:cubicBezTo>
                      <a:cubicBezTo>
                        <a:pt x="11099" y="254001"/>
                        <a:pt x="17165" y="235803"/>
                        <a:pt x="33846" y="227463"/>
                      </a:cubicBezTo>
                      <a:cubicBezTo>
                        <a:pt x="50527" y="219123"/>
                        <a:pt x="85404" y="229738"/>
                        <a:pt x="106634" y="222914"/>
                      </a:cubicBezTo>
                      <a:cubicBezTo>
                        <a:pt x="127864" y="216090"/>
                        <a:pt x="163500" y="193344"/>
                        <a:pt x="161225" y="186520"/>
                      </a:cubicBezTo>
                      <a:cubicBezTo>
                        <a:pt x="158950" y="179696"/>
                        <a:pt x="110425" y="185003"/>
                        <a:pt x="92986" y="181970"/>
                      </a:cubicBezTo>
                      <a:cubicBezTo>
                        <a:pt x="75547" y="178937"/>
                        <a:pt x="54317" y="171356"/>
                        <a:pt x="56592" y="168323"/>
                      </a:cubicBezTo>
                      <a:cubicBezTo>
                        <a:pt x="58867" y="165290"/>
                        <a:pt x="87679" y="171355"/>
                        <a:pt x="106634" y="163773"/>
                      </a:cubicBezTo>
                      <a:cubicBezTo>
                        <a:pt x="125589" y="156191"/>
                        <a:pt x="172598" y="129654"/>
                        <a:pt x="170323" y="122830"/>
                      </a:cubicBezTo>
                      <a:cubicBezTo>
                        <a:pt x="168048" y="116006"/>
                        <a:pt x="99052" y="128137"/>
                        <a:pt x="92986" y="122830"/>
                      </a:cubicBezTo>
                      <a:cubicBezTo>
                        <a:pt x="86920" y="117523"/>
                        <a:pt x="118006" y="111457"/>
                        <a:pt x="133929" y="90985"/>
                      </a:cubicBezTo>
                      <a:cubicBezTo>
                        <a:pt x="149852" y="70513"/>
                        <a:pt x="169186" y="35256"/>
                        <a:pt x="188521" y="0"/>
                      </a:cubicBezTo>
                    </a:path>
                  </a:pathLst>
                </a:custGeom>
                <a:noFill/>
                <a:ln>
                  <a:solidFill>
                    <a:srgbClr val="815B37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4" name="Freeform: Shape 2865">
                  <a:extLst>
                    <a:ext uri="{FF2B5EF4-FFF2-40B4-BE49-F238E27FC236}">
                      <a16:creationId xmlns:a16="http://schemas.microsoft.com/office/drawing/2014/main" id="{D344CA83-36C6-1A42-4A4A-475AE77080EC}"/>
                    </a:ext>
                  </a:extLst>
                </p:cNvPr>
                <p:cNvSpPr/>
                <p:nvPr/>
              </p:nvSpPr>
              <p:spPr>
                <a:xfrm>
                  <a:off x="2591376" y="1869282"/>
                  <a:ext cx="209659" cy="241327"/>
                </a:xfrm>
                <a:custGeom>
                  <a:avLst/>
                  <a:gdLst>
                    <a:gd name="connsiteX0" fmla="*/ 9492 w 209659"/>
                    <a:gd name="connsiteY0" fmla="*/ 191089 h 241327"/>
                    <a:gd name="connsiteX1" fmla="*/ 59534 w 209659"/>
                    <a:gd name="connsiteY1" fmla="*/ 227483 h 241327"/>
                    <a:gd name="connsiteX2" fmla="*/ 95928 w 209659"/>
                    <a:gd name="connsiteY2" fmla="*/ 177441 h 241327"/>
                    <a:gd name="connsiteX3" fmla="*/ 50435 w 209659"/>
                    <a:gd name="connsiteY3" fmla="*/ 159244 h 241327"/>
                    <a:gd name="connsiteX4" fmla="*/ 105026 w 209659"/>
                    <a:gd name="connsiteY4" fmla="*/ 241131 h 241327"/>
                    <a:gd name="connsiteX5" fmla="*/ 127772 w 209659"/>
                    <a:gd name="connsiteY5" fmla="*/ 131948 h 241327"/>
                    <a:gd name="connsiteX6" fmla="*/ 64083 w 209659"/>
                    <a:gd name="connsiteY6" fmla="*/ 104653 h 241327"/>
                    <a:gd name="connsiteX7" fmla="*/ 23140 w 209659"/>
                    <a:gd name="connsiteY7" fmla="*/ 122850 h 241327"/>
                    <a:gd name="connsiteX8" fmla="*/ 393 w 209659"/>
                    <a:gd name="connsiteY8" fmla="*/ 54611 h 241327"/>
                    <a:gd name="connsiteX9" fmla="*/ 41337 w 209659"/>
                    <a:gd name="connsiteY9" fmla="*/ 77357 h 241327"/>
                    <a:gd name="connsiteX10" fmla="*/ 123223 w 209659"/>
                    <a:gd name="connsiteY10" fmla="*/ 72808 h 241327"/>
                    <a:gd name="connsiteX11" fmla="*/ 132322 w 209659"/>
                    <a:gd name="connsiteY11" fmla="*/ 31865 h 241327"/>
                    <a:gd name="connsiteX12" fmla="*/ 105026 w 209659"/>
                    <a:gd name="connsiteY12" fmla="*/ 20 h 241327"/>
                    <a:gd name="connsiteX13" fmla="*/ 50435 w 209659"/>
                    <a:gd name="connsiteY13" fmla="*/ 36414 h 241327"/>
                    <a:gd name="connsiteX14" fmla="*/ 182364 w 209659"/>
                    <a:gd name="connsiteY14" fmla="*/ 68259 h 241327"/>
                    <a:gd name="connsiteX15" fmla="*/ 209659 w 209659"/>
                    <a:gd name="connsiteY15" fmla="*/ 31865 h 241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9659" h="241327">
                      <a:moveTo>
                        <a:pt x="9492" y="191089"/>
                      </a:moveTo>
                      <a:cubicBezTo>
                        <a:pt x="27310" y="210423"/>
                        <a:pt x="45128" y="229758"/>
                        <a:pt x="59534" y="227483"/>
                      </a:cubicBezTo>
                      <a:cubicBezTo>
                        <a:pt x="73940" y="225208"/>
                        <a:pt x="97444" y="188814"/>
                        <a:pt x="95928" y="177441"/>
                      </a:cubicBezTo>
                      <a:cubicBezTo>
                        <a:pt x="94412" y="166068"/>
                        <a:pt x="48919" y="148629"/>
                        <a:pt x="50435" y="159244"/>
                      </a:cubicBezTo>
                      <a:cubicBezTo>
                        <a:pt x="51951" y="169859"/>
                        <a:pt x="92137" y="245680"/>
                        <a:pt x="105026" y="241131"/>
                      </a:cubicBezTo>
                      <a:cubicBezTo>
                        <a:pt x="117915" y="236582"/>
                        <a:pt x="134596" y="154694"/>
                        <a:pt x="127772" y="131948"/>
                      </a:cubicBezTo>
                      <a:cubicBezTo>
                        <a:pt x="120948" y="109202"/>
                        <a:pt x="81522" y="106169"/>
                        <a:pt x="64083" y="104653"/>
                      </a:cubicBezTo>
                      <a:cubicBezTo>
                        <a:pt x="46644" y="103137"/>
                        <a:pt x="33755" y="131190"/>
                        <a:pt x="23140" y="122850"/>
                      </a:cubicBezTo>
                      <a:cubicBezTo>
                        <a:pt x="12525" y="114510"/>
                        <a:pt x="-2640" y="62193"/>
                        <a:pt x="393" y="54611"/>
                      </a:cubicBezTo>
                      <a:cubicBezTo>
                        <a:pt x="3426" y="47029"/>
                        <a:pt x="20865" y="74324"/>
                        <a:pt x="41337" y="77357"/>
                      </a:cubicBezTo>
                      <a:cubicBezTo>
                        <a:pt x="61809" y="80390"/>
                        <a:pt x="108059" y="80390"/>
                        <a:pt x="123223" y="72808"/>
                      </a:cubicBezTo>
                      <a:cubicBezTo>
                        <a:pt x="138387" y="65226"/>
                        <a:pt x="135355" y="43996"/>
                        <a:pt x="132322" y="31865"/>
                      </a:cubicBezTo>
                      <a:cubicBezTo>
                        <a:pt x="129289" y="19734"/>
                        <a:pt x="118674" y="-738"/>
                        <a:pt x="105026" y="20"/>
                      </a:cubicBezTo>
                      <a:cubicBezTo>
                        <a:pt x="91378" y="778"/>
                        <a:pt x="37545" y="25041"/>
                        <a:pt x="50435" y="36414"/>
                      </a:cubicBezTo>
                      <a:cubicBezTo>
                        <a:pt x="63325" y="47787"/>
                        <a:pt x="155827" y="69017"/>
                        <a:pt x="182364" y="68259"/>
                      </a:cubicBezTo>
                      <a:cubicBezTo>
                        <a:pt x="208901" y="67501"/>
                        <a:pt x="209280" y="49683"/>
                        <a:pt x="209659" y="31865"/>
                      </a:cubicBezTo>
                    </a:path>
                  </a:pathLst>
                </a:custGeom>
                <a:noFill/>
                <a:ln>
                  <a:solidFill>
                    <a:srgbClr val="815B37"/>
                  </a:solidFill>
                  <a:prstDash val="soli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47" name="TextBox 346">
                <a:extLst>
                  <a:ext uri="{FF2B5EF4-FFF2-40B4-BE49-F238E27FC236}">
                    <a16:creationId xmlns:a16="http://schemas.microsoft.com/office/drawing/2014/main" id="{3F60A563-372A-5AAD-B14A-4BAB1BA524C8}"/>
                  </a:ext>
                </a:extLst>
              </p:cNvPr>
              <p:cNvSpPr txBox="1"/>
              <p:nvPr/>
            </p:nvSpPr>
            <p:spPr>
              <a:xfrm>
                <a:off x="2089385" y="5935030"/>
                <a:ext cx="393057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">
                    <a:latin typeface="Arial" panose="020B0604020202020204" pitchFamily="34" charset="0"/>
                    <a:cs typeface="Arial" panose="020B0604020202020204" pitchFamily="34" charset="0"/>
                  </a:rPr>
                  <a:t>MP</a:t>
                </a:r>
              </a:p>
            </p:txBody>
          </p:sp>
          <p:sp>
            <p:nvSpPr>
              <p:cNvPr id="348" name="TextBox 347">
                <a:extLst>
                  <a:ext uri="{FF2B5EF4-FFF2-40B4-BE49-F238E27FC236}">
                    <a16:creationId xmlns:a16="http://schemas.microsoft.com/office/drawing/2014/main" id="{237AC7F9-32BD-5BFB-AC53-697E861464EE}"/>
                  </a:ext>
                </a:extLst>
              </p:cNvPr>
              <p:cNvSpPr txBox="1"/>
              <p:nvPr/>
            </p:nvSpPr>
            <p:spPr>
              <a:xfrm>
                <a:off x="1363210" y="5960040"/>
                <a:ext cx="18264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</a:p>
            </p:txBody>
          </p:sp>
          <p:sp>
            <p:nvSpPr>
              <p:cNvPr id="349" name="TextBox 348">
                <a:extLst>
                  <a:ext uri="{FF2B5EF4-FFF2-40B4-BE49-F238E27FC236}">
                    <a16:creationId xmlns:a16="http://schemas.microsoft.com/office/drawing/2014/main" id="{0E259AB0-04B7-4820-7CFE-CC1E8D9914A6}"/>
                  </a:ext>
                </a:extLst>
              </p:cNvPr>
              <p:cNvSpPr txBox="1"/>
              <p:nvPr/>
            </p:nvSpPr>
            <p:spPr>
              <a:xfrm>
                <a:off x="1964762" y="6016000"/>
                <a:ext cx="22794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  <p:sp>
            <p:nvSpPr>
              <p:cNvPr id="350" name="TextBox 349">
                <a:extLst>
                  <a:ext uri="{FF2B5EF4-FFF2-40B4-BE49-F238E27FC236}">
                    <a16:creationId xmlns:a16="http://schemas.microsoft.com/office/drawing/2014/main" id="{D12AE555-CFBE-5164-C506-EC7A36B312D2}"/>
                  </a:ext>
                </a:extLst>
              </p:cNvPr>
              <p:cNvSpPr txBox="1"/>
              <p:nvPr/>
            </p:nvSpPr>
            <p:spPr>
              <a:xfrm>
                <a:off x="1363210" y="5469228"/>
                <a:ext cx="22794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</p:grpSp>
        <p:sp>
          <p:nvSpPr>
            <p:cNvPr id="375" name="TextBox 374">
              <a:extLst>
                <a:ext uri="{FF2B5EF4-FFF2-40B4-BE49-F238E27FC236}">
                  <a16:creationId xmlns:a16="http://schemas.microsoft.com/office/drawing/2014/main" id="{98819D02-7D7B-37F8-349A-5844E48BAD5E}"/>
                </a:ext>
              </a:extLst>
            </p:cNvPr>
            <p:cNvSpPr txBox="1"/>
            <p:nvPr/>
          </p:nvSpPr>
          <p:spPr>
            <a:xfrm>
              <a:off x="1742878" y="4414727"/>
              <a:ext cx="8723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  <a:t>Run ABM for</a:t>
              </a:r>
              <a:b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  <a:t>(MP,TP) over (0,1)</a:t>
              </a:r>
            </a:p>
          </p:txBody>
        </p:sp>
        <p:sp>
          <p:nvSpPr>
            <p:cNvPr id="376" name="TextBox 375">
              <a:extLst>
                <a:ext uri="{FF2B5EF4-FFF2-40B4-BE49-F238E27FC236}">
                  <a16:creationId xmlns:a16="http://schemas.microsoft.com/office/drawing/2014/main" id="{E3A9DEB4-4255-A39F-3DB8-4CF8FBE9805A}"/>
                </a:ext>
              </a:extLst>
            </p:cNvPr>
            <p:cNvSpPr txBox="1"/>
            <p:nvPr/>
          </p:nvSpPr>
          <p:spPr>
            <a:xfrm>
              <a:off x="2622541" y="4410936"/>
              <a:ext cx="8723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  <a:t>Trajectories with distinct (MP,TP)</a:t>
              </a:r>
            </a:p>
          </p:txBody>
        </p:sp>
        <p:sp>
          <p:nvSpPr>
            <p:cNvPr id="377" name="TextBox 376">
              <a:extLst>
                <a:ext uri="{FF2B5EF4-FFF2-40B4-BE49-F238E27FC236}">
                  <a16:creationId xmlns:a16="http://schemas.microsoft.com/office/drawing/2014/main" id="{CB9E34EA-E024-A37E-5B66-C21DEA592AD0}"/>
                </a:ext>
              </a:extLst>
            </p:cNvPr>
            <p:cNvSpPr txBox="1"/>
            <p:nvPr/>
          </p:nvSpPr>
          <p:spPr>
            <a:xfrm>
              <a:off x="3606753" y="4410936"/>
              <a:ext cx="10561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  <a:t>Find distance to experimental trajectories</a:t>
              </a:r>
            </a:p>
          </p:txBody>
        </p:sp>
        <p:sp>
          <p:nvSpPr>
            <p:cNvPr id="378" name="TextBox 377">
              <a:extLst>
                <a:ext uri="{FF2B5EF4-FFF2-40B4-BE49-F238E27FC236}">
                  <a16:creationId xmlns:a16="http://schemas.microsoft.com/office/drawing/2014/main" id="{192513BC-7145-B27B-2765-11DAF85C904A}"/>
                </a:ext>
              </a:extLst>
            </p:cNvPr>
            <p:cNvSpPr txBox="1"/>
            <p:nvPr/>
          </p:nvSpPr>
          <p:spPr>
            <a:xfrm>
              <a:off x="4726935" y="4414727"/>
              <a:ext cx="10561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i="1">
                  <a:latin typeface="Arial" panose="020B0604020202020204" pitchFamily="34" charset="0"/>
                  <a:cs typeface="Arial" panose="020B0604020202020204" pitchFamily="34" charset="0"/>
                </a:rPr>
                <a:t>Optimized (MP,TP) distribution for each MB.</a:t>
              </a:r>
            </a:p>
          </p:txBody>
        </p:sp>
        <p:sp>
          <p:nvSpPr>
            <p:cNvPr id="379" name="TextBox 378">
              <a:extLst>
                <a:ext uri="{FF2B5EF4-FFF2-40B4-BE49-F238E27FC236}">
                  <a16:creationId xmlns:a16="http://schemas.microsoft.com/office/drawing/2014/main" id="{FA01855A-DC08-A7DE-4675-0F0EDE802D82}"/>
                </a:ext>
              </a:extLst>
            </p:cNvPr>
            <p:cNvSpPr txBox="1"/>
            <p:nvPr/>
          </p:nvSpPr>
          <p:spPr>
            <a:xfrm>
              <a:off x="1605268" y="3164953"/>
              <a:ext cx="26962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>
                  <a:latin typeface="Arial" panose="020B0604020202020204" pitchFamily="34" charset="0"/>
                  <a:cs typeface="Arial" panose="020B0604020202020204" pitchFamily="34" charset="0"/>
                </a:rPr>
                <a:t>E</a:t>
              </a:r>
            </a:p>
          </p:txBody>
        </p: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E33CD438-1098-482D-8A40-82462D7809CD}"/>
                </a:ext>
              </a:extLst>
            </p:cNvPr>
            <p:cNvSpPr txBox="1"/>
            <p:nvPr/>
          </p:nvSpPr>
          <p:spPr>
            <a:xfrm>
              <a:off x="1742878" y="3042336"/>
              <a:ext cx="4209594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b="1" dirty="0">
                  <a:latin typeface="Arial" panose="020B0604020202020204" pitchFamily="34" charset="0"/>
                  <a:cs typeface="Arial" panose="020B0604020202020204" pitchFamily="34" charset="0"/>
                </a:rPr>
                <a:t>2) Agent-based simulation to recapitulate learned, single-cell behaviors</a:t>
              </a:r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5E01B1CB-8358-8004-DB13-3FB9B49C3393}"/>
                </a:ext>
              </a:extLst>
            </p:cNvPr>
            <p:cNvCxnSpPr>
              <a:cxnSpLocks/>
            </p:cNvCxnSpPr>
            <p:nvPr/>
          </p:nvCxnSpPr>
          <p:spPr>
            <a:xfrm>
              <a:off x="1819926" y="3231385"/>
              <a:ext cx="3906352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46205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1273C83E-4279-B71D-E195-E55ADBFE2B83}"/>
              </a:ext>
            </a:extLst>
          </p:cNvPr>
          <p:cNvGrpSpPr/>
          <p:nvPr/>
        </p:nvGrpSpPr>
        <p:grpSpPr>
          <a:xfrm>
            <a:off x="194187" y="519786"/>
            <a:ext cx="6256958" cy="5049080"/>
            <a:chOff x="194187" y="311968"/>
            <a:chExt cx="6256958" cy="504908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E00D51A-BA68-3F4E-B91B-A716425798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4187" y="311970"/>
              <a:ext cx="3350888" cy="4982701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F1A7CB5-AA2C-FE47-4738-4A5294660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11628"/>
            <a:stretch>
              <a:fillRect/>
            </a:stretch>
          </p:blipFill>
          <p:spPr>
            <a:xfrm>
              <a:off x="3858661" y="311968"/>
              <a:ext cx="2592484" cy="2159004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7D7DFF0-9ADD-ADCF-2A4E-B3492AAF1E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45075" y="2624538"/>
              <a:ext cx="2592484" cy="273651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FD21DAF-BB6C-E277-4FB3-F85679A7EE9E}"/>
                </a:ext>
              </a:extLst>
            </p:cNvPr>
            <p:cNvSpPr/>
            <p:nvPr/>
          </p:nvSpPr>
          <p:spPr>
            <a:xfrm>
              <a:off x="286186" y="311970"/>
              <a:ext cx="355988" cy="3071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CA7B02F-9105-CE52-27BB-66D3582E925A}"/>
                </a:ext>
              </a:extLst>
            </p:cNvPr>
            <p:cNvSpPr/>
            <p:nvPr/>
          </p:nvSpPr>
          <p:spPr>
            <a:xfrm>
              <a:off x="194187" y="2747479"/>
              <a:ext cx="355988" cy="3071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C7F47F9-F2D5-FD41-1FF9-BF1331BE51B1}"/>
                </a:ext>
              </a:extLst>
            </p:cNvPr>
            <p:cNvSpPr/>
            <p:nvPr/>
          </p:nvSpPr>
          <p:spPr>
            <a:xfrm>
              <a:off x="3548244" y="2747478"/>
              <a:ext cx="355988" cy="3071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6E59BFB-7B58-8664-F79E-102D6A8C58CD}"/>
                </a:ext>
              </a:extLst>
            </p:cNvPr>
            <p:cNvSpPr/>
            <p:nvPr/>
          </p:nvSpPr>
          <p:spPr>
            <a:xfrm>
              <a:off x="3548244" y="311969"/>
              <a:ext cx="355988" cy="3071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8052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1FBE941-6803-7DCB-924A-76828DC6752F}"/>
              </a:ext>
            </a:extLst>
          </p:cNvPr>
          <p:cNvGrpSpPr/>
          <p:nvPr/>
        </p:nvGrpSpPr>
        <p:grpSpPr>
          <a:xfrm>
            <a:off x="1013639" y="291833"/>
            <a:ext cx="5938893" cy="4893230"/>
            <a:chOff x="6687075" y="578072"/>
            <a:chExt cx="5938893" cy="489323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8C803C6-931C-6715-42F0-9A5DF7662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9082" r="20058"/>
            <a:stretch>
              <a:fillRect/>
            </a:stretch>
          </p:blipFill>
          <p:spPr>
            <a:xfrm>
              <a:off x="6812804" y="1013416"/>
              <a:ext cx="5290884" cy="4457886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74EBD85-7EA6-5EFC-352E-20EA898B7869}"/>
                </a:ext>
              </a:extLst>
            </p:cNvPr>
            <p:cNvSpPr/>
            <p:nvPr/>
          </p:nvSpPr>
          <p:spPr>
            <a:xfrm>
              <a:off x="6687075" y="2219218"/>
              <a:ext cx="371271" cy="18698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586B07B-7D9B-B031-F006-1395B561DD9C}"/>
                </a:ext>
              </a:extLst>
            </p:cNvPr>
            <p:cNvSpPr/>
            <p:nvPr/>
          </p:nvSpPr>
          <p:spPr>
            <a:xfrm>
              <a:off x="11774158" y="578072"/>
              <a:ext cx="371271" cy="18698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F05642E-7083-9D5B-5CDB-B48961579AD7}"/>
                </a:ext>
              </a:extLst>
            </p:cNvPr>
            <p:cNvSpPr/>
            <p:nvPr/>
          </p:nvSpPr>
          <p:spPr>
            <a:xfrm>
              <a:off x="11832866" y="3743710"/>
              <a:ext cx="793102" cy="9104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3918334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mple" id="{0FE38CA5-C298-0B4E-8EC6-63D974117F2B}" vid="{C335A9B6-EF08-394D-9AA9-F0EF455AE8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80cf06b1-669c-4422-8109-21b5d2750c9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D3603CB6E18024C996073CD42F70039" ma:contentTypeVersion="18" ma:contentTypeDescription="Create a new document." ma:contentTypeScope="" ma:versionID="4692e50c0e15a708792812750f883e21">
  <xsd:schema xmlns:xsd="http://www.w3.org/2001/XMLSchema" xmlns:xs="http://www.w3.org/2001/XMLSchema" xmlns:p="http://schemas.microsoft.com/office/2006/metadata/properties" xmlns:ns3="80cf06b1-669c-4422-8109-21b5d2750c90" xmlns:ns4="0440bcfc-266f-43a7-9a0b-eecf424e961c" targetNamespace="http://schemas.microsoft.com/office/2006/metadata/properties" ma:root="true" ma:fieldsID="82fb9624610c6ce1180ff405d5bb8c55" ns3:_="" ns4:_="">
    <xsd:import namespace="80cf06b1-669c-4422-8109-21b5d2750c90"/>
    <xsd:import namespace="0440bcfc-266f-43a7-9a0b-eecf424e961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LengthInSeconds" minOccurs="0"/>
                <xsd:element ref="ns3:MediaServiceDateTaken" minOccurs="0"/>
                <xsd:element ref="ns3:MediaServiceLocation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cf06b1-669c-4422-8109-21b5d2750c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40bcfc-266f-43a7-9a0b-eecf424e961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F6C814B-A8AB-4560-9AE6-FE8C60CA115E}">
  <ds:schemaRefs>
    <ds:schemaRef ds:uri="http://schemas.microsoft.com/office/2006/documentManagement/types"/>
    <ds:schemaRef ds:uri="http://schemas.microsoft.com/office/2006/metadata/properties"/>
    <ds:schemaRef ds:uri="0440bcfc-266f-43a7-9a0b-eecf424e961c"/>
    <ds:schemaRef ds:uri="80cf06b1-669c-4422-8109-21b5d2750c90"/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0A79A38-2E27-453C-9BCF-3EE5D8DA819D}">
  <ds:schemaRefs>
    <ds:schemaRef ds:uri="0440bcfc-266f-43a7-9a0b-eecf424e961c"/>
    <ds:schemaRef ds:uri="80cf06b1-669c-4422-8109-21b5d2750c9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0C134ED-E87D-416B-9B73-4BA91D903DF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Simple</Template>
  <TotalTime>4762</TotalTime>
  <Words>269</Words>
  <Application>Microsoft Macintosh PowerPoint</Application>
  <PresentationFormat>Custom</PresentationFormat>
  <Paragraphs>128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Helvetica Neue</vt:lpstr>
      <vt:lpstr>Helvetica Neue Light</vt:lpstr>
      <vt:lpstr>Simple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Nikita Sivakumar</dc:creator>
  <cp:lastModifiedBy>Nikita Sivakumar</cp:lastModifiedBy>
  <cp:revision>8</cp:revision>
  <cp:lastPrinted>2025-12-12T01:35:34Z</cp:lastPrinted>
  <dcterms:created xsi:type="dcterms:W3CDTF">2024-03-12T15:17:01Z</dcterms:created>
  <dcterms:modified xsi:type="dcterms:W3CDTF">2025-12-12T17:24:31Z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0x0101009D3603CB6E18024C996073CD42F70039</vt:lpwstr>
  </property>
</Properties>
</file>